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73" r:id="rId4"/>
    <p:sldId id="256" r:id="rId5"/>
    <p:sldId id="258" r:id="rId6"/>
    <p:sldId id="269" r:id="rId7"/>
    <p:sldId id="259" r:id="rId8"/>
    <p:sldId id="263" r:id="rId9"/>
    <p:sldId id="264" r:id="rId10"/>
    <p:sldId id="265" r:id="rId11"/>
    <p:sldId id="266" r:id="rId12"/>
    <p:sldId id="268" r:id="rId13"/>
    <p:sldId id="260" r:id="rId14"/>
    <p:sldId id="270" r:id="rId15"/>
    <p:sldId id="272" r:id="rId16"/>
    <p:sldId id="271" r:id="rId17"/>
    <p:sldId id="261" r:id="rId18"/>
    <p:sldId id="262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3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5ED4F-7ED0-564C-A713-E78D607FB3A3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6C2B65-3F79-3C4F-9C3E-9E672E814EF9}">
      <dgm:prSet phldrT="[文本]"/>
      <dgm:spPr/>
      <dgm:t>
        <a:bodyPr/>
        <a:lstStyle/>
        <a:p>
          <a:r>
            <a:rPr lang="zh-CN" altLang="en-US" dirty="0" smtClean="0"/>
            <a:t>动态部署 插件化 （客户端）</a:t>
          </a:r>
          <a:endParaRPr lang="zh-CN" altLang="en-US" dirty="0"/>
        </a:p>
      </dgm:t>
    </dgm:pt>
    <dgm:pt modelId="{B2895116-DF9E-6340-8863-11524B4A9FF2}" type="parTrans" cxnId="{2D972C40-3F76-0B44-A85F-DDACB685B95E}">
      <dgm:prSet/>
      <dgm:spPr/>
      <dgm:t>
        <a:bodyPr/>
        <a:lstStyle/>
        <a:p>
          <a:endParaRPr lang="zh-CN" altLang="en-US"/>
        </a:p>
      </dgm:t>
    </dgm:pt>
    <dgm:pt modelId="{791721FE-89DE-0745-BF61-AA9474B7FAB8}" type="sibTrans" cxnId="{2D972C40-3F76-0B44-A85F-DDACB685B95E}">
      <dgm:prSet/>
      <dgm:spPr/>
      <dgm:t>
        <a:bodyPr/>
        <a:lstStyle/>
        <a:p>
          <a:endParaRPr lang="zh-CN" altLang="en-US"/>
        </a:p>
      </dgm:t>
    </dgm:pt>
    <dgm:pt modelId="{169E3280-8587-CC42-ADDE-9CEA9A545793}">
      <dgm:prSet phldrT="[文本]"/>
      <dgm:spPr/>
      <dgm:t>
        <a:bodyPr/>
        <a:lstStyle/>
        <a:p>
          <a:r>
            <a:rPr lang="zh-CN" altLang="en-US" dirty="0" smtClean="0"/>
            <a:t>多平台统一体验（交互运营） </a:t>
          </a:r>
          <a:endParaRPr lang="zh-CN" altLang="en-US" dirty="0"/>
        </a:p>
      </dgm:t>
    </dgm:pt>
    <dgm:pt modelId="{DC08369F-DEED-3245-B465-2C43617FFC69}" type="parTrans" cxnId="{405C3ADC-627C-4845-BA36-B52C67984259}">
      <dgm:prSet/>
      <dgm:spPr/>
      <dgm:t>
        <a:bodyPr/>
        <a:lstStyle/>
        <a:p>
          <a:endParaRPr lang="zh-CN" altLang="en-US"/>
        </a:p>
      </dgm:t>
    </dgm:pt>
    <dgm:pt modelId="{B6E6649D-48F6-B34B-B260-6C697C6E51FF}" type="sibTrans" cxnId="{405C3ADC-627C-4845-BA36-B52C67984259}">
      <dgm:prSet/>
      <dgm:spPr/>
      <dgm:t>
        <a:bodyPr/>
        <a:lstStyle/>
        <a:p>
          <a:endParaRPr lang="zh-CN" altLang="en-US"/>
        </a:p>
      </dgm:t>
    </dgm:pt>
    <dgm:pt modelId="{158A1FDF-A73D-8649-BC8E-FCBE7465F30C}">
      <dgm:prSet phldrT="[文本]"/>
      <dgm:spPr/>
      <dgm:t>
        <a:bodyPr/>
        <a:lstStyle/>
        <a:p>
          <a:r>
            <a:rPr lang="zh-CN" altLang="en-US" dirty="0" smtClean="0"/>
            <a:t>降低开发成本 （前端）</a:t>
          </a:r>
          <a:endParaRPr lang="zh-CN" altLang="en-US" dirty="0"/>
        </a:p>
      </dgm:t>
    </dgm:pt>
    <dgm:pt modelId="{B77CE7A1-454F-7647-81D1-17100E0232F6}" type="parTrans" cxnId="{E697B2C1-15D1-B44A-B212-0496E2B86E14}">
      <dgm:prSet/>
      <dgm:spPr/>
      <dgm:t>
        <a:bodyPr/>
        <a:lstStyle/>
        <a:p>
          <a:endParaRPr lang="zh-CN" altLang="en-US"/>
        </a:p>
      </dgm:t>
    </dgm:pt>
    <dgm:pt modelId="{AFA35630-9DC9-B247-94CE-8429457B451E}" type="sibTrans" cxnId="{E697B2C1-15D1-B44A-B212-0496E2B86E14}">
      <dgm:prSet/>
      <dgm:spPr/>
      <dgm:t>
        <a:bodyPr/>
        <a:lstStyle/>
        <a:p>
          <a:endParaRPr lang="zh-CN" altLang="en-US"/>
        </a:p>
      </dgm:t>
    </dgm:pt>
    <dgm:pt modelId="{AA9271D7-0DD3-AA45-BC47-51D91349BB6A}" type="pres">
      <dgm:prSet presAssocID="{3FD5ED4F-7ED0-564C-A713-E78D607FB3A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728F8DF-F3DD-9B43-8376-449BA5493ABE}" type="pres">
      <dgm:prSet presAssocID="{C26C2B65-3F79-3C4F-9C3E-9E672E814EF9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A2E1CD-BAD2-9040-BE57-697DA0582157}" type="pres">
      <dgm:prSet presAssocID="{C26C2B65-3F79-3C4F-9C3E-9E672E814EF9}" presName="gear1srcNode" presStyleLbl="node1" presStyleIdx="0" presStyleCnt="3"/>
      <dgm:spPr/>
    </dgm:pt>
    <dgm:pt modelId="{E93C26DB-3757-C84D-B7EE-245816E8A0D0}" type="pres">
      <dgm:prSet presAssocID="{C26C2B65-3F79-3C4F-9C3E-9E672E814EF9}" presName="gear1dstNode" presStyleLbl="node1" presStyleIdx="0" presStyleCnt="3"/>
      <dgm:spPr/>
    </dgm:pt>
    <dgm:pt modelId="{B2728072-42D7-4248-ADBA-B819C00C94AC}" type="pres">
      <dgm:prSet presAssocID="{158A1FDF-A73D-8649-BC8E-FCBE7465F30C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5AB1A2-47B5-744E-A670-0E6B05B2AC8E}" type="pres">
      <dgm:prSet presAssocID="{158A1FDF-A73D-8649-BC8E-FCBE7465F30C}" presName="gear2srcNode" presStyleLbl="node1" presStyleIdx="1" presStyleCnt="3"/>
      <dgm:spPr/>
    </dgm:pt>
    <dgm:pt modelId="{60C660D2-97DE-4F4D-882F-D14DAB3895EC}" type="pres">
      <dgm:prSet presAssocID="{158A1FDF-A73D-8649-BC8E-FCBE7465F30C}" presName="gear2dstNode" presStyleLbl="node1" presStyleIdx="1" presStyleCnt="3"/>
      <dgm:spPr/>
    </dgm:pt>
    <dgm:pt modelId="{D73A0B98-1306-BC4F-A72E-115CFB513D5B}" type="pres">
      <dgm:prSet presAssocID="{169E3280-8587-CC42-ADDE-9CEA9A545793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540AB25A-183F-9C4F-A294-F111728BF960}" type="pres">
      <dgm:prSet presAssocID="{169E3280-8587-CC42-ADDE-9CEA9A545793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204A2C-DBCD-9F44-A7D0-FB77FC49481C}" type="pres">
      <dgm:prSet presAssocID="{169E3280-8587-CC42-ADDE-9CEA9A545793}" presName="gear3srcNode" presStyleLbl="node1" presStyleIdx="2" presStyleCnt="3"/>
      <dgm:spPr/>
    </dgm:pt>
    <dgm:pt modelId="{D0DFEC19-F225-4044-B297-5519EFE2B026}" type="pres">
      <dgm:prSet presAssocID="{169E3280-8587-CC42-ADDE-9CEA9A545793}" presName="gear3dstNode" presStyleLbl="node1" presStyleIdx="2" presStyleCnt="3"/>
      <dgm:spPr/>
    </dgm:pt>
    <dgm:pt modelId="{A453FF46-D21D-8A4E-8AA2-C5B18001DDD5}" type="pres">
      <dgm:prSet presAssocID="{791721FE-89DE-0745-BF61-AA9474B7FAB8}" presName="connector1" presStyleLbl="sibTrans2D1" presStyleIdx="0" presStyleCnt="3"/>
      <dgm:spPr/>
    </dgm:pt>
    <dgm:pt modelId="{38F49788-0F4D-F34B-BE1F-31924D60157E}" type="pres">
      <dgm:prSet presAssocID="{AFA35630-9DC9-B247-94CE-8429457B451E}" presName="connector2" presStyleLbl="sibTrans2D1" presStyleIdx="1" presStyleCnt="3"/>
      <dgm:spPr/>
    </dgm:pt>
    <dgm:pt modelId="{E810D0D0-3C68-C940-8B34-0CCF794C6216}" type="pres">
      <dgm:prSet presAssocID="{B6E6649D-48F6-B34B-B260-6C697C6E51FF}" presName="connector3" presStyleLbl="sibTrans2D1" presStyleIdx="2" presStyleCnt="3"/>
      <dgm:spPr/>
    </dgm:pt>
  </dgm:ptLst>
  <dgm:cxnLst>
    <dgm:cxn modelId="{405C3ADC-627C-4845-BA36-B52C67984259}" srcId="{3FD5ED4F-7ED0-564C-A713-E78D607FB3A3}" destId="{169E3280-8587-CC42-ADDE-9CEA9A545793}" srcOrd="2" destOrd="0" parTransId="{DC08369F-DEED-3245-B465-2C43617FFC69}" sibTransId="{B6E6649D-48F6-B34B-B260-6C697C6E51FF}"/>
    <dgm:cxn modelId="{2D972C40-3F76-0B44-A85F-DDACB685B95E}" srcId="{3FD5ED4F-7ED0-564C-A713-E78D607FB3A3}" destId="{C26C2B65-3F79-3C4F-9C3E-9E672E814EF9}" srcOrd="0" destOrd="0" parTransId="{B2895116-DF9E-6340-8863-11524B4A9FF2}" sibTransId="{791721FE-89DE-0745-BF61-AA9474B7FAB8}"/>
    <dgm:cxn modelId="{155BF5C5-28FB-2345-B61F-F8EC46E9509D}" type="presOf" srcId="{3FD5ED4F-7ED0-564C-A713-E78D607FB3A3}" destId="{AA9271D7-0DD3-AA45-BC47-51D91349BB6A}" srcOrd="0" destOrd="0" presId="urn:microsoft.com/office/officeart/2005/8/layout/gear1"/>
    <dgm:cxn modelId="{8C76A5BC-1931-2F45-B09C-8FC5BEE6D60E}" type="presOf" srcId="{C26C2B65-3F79-3C4F-9C3E-9E672E814EF9}" destId="{A0A2E1CD-BAD2-9040-BE57-697DA0582157}" srcOrd="1" destOrd="0" presId="urn:microsoft.com/office/officeart/2005/8/layout/gear1"/>
    <dgm:cxn modelId="{3D485C4D-D0D2-B140-8FF0-55514C1E4C7F}" type="presOf" srcId="{169E3280-8587-CC42-ADDE-9CEA9A545793}" destId="{D0DFEC19-F225-4044-B297-5519EFE2B026}" srcOrd="3" destOrd="0" presId="urn:microsoft.com/office/officeart/2005/8/layout/gear1"/>
    <dgm:cxn modelId="{9C362FD0-DC49-5B43-BFEE-A2228EF822C3}" type="presOf" srcId="{791721FE-89DE-0745-BF61-AA9474B7FAB8}" destId="{A453FF46-D21D-8A4E-8AA2-C5B18001DDD5}" srcOrd="0" destOrd="0" presId="urn:microsoft.com/office/officeart/2005/8/layout/gear1"/>
    <dgm:cxn modelId="{1997ED46-957E-A240-8389-2483E17B14B7}" type="presOf" srcId="{169E3280-8587-CC42-ADDE-9CEA9A545793}" destId="{D73A0B98-1306-BC4F-A72E-115CFB513D5B}" srcOrd="0" destOrd="0" presId="urn:microsoft.com/office/officeart/2005/8/layout/gear1"/>
    <dgm:cxn modelId="{2E0CA5AA-B8BD-7E46-8E09-1229B2047D93}" type="presOf" srcId="{169E3280-8587-CC42-ADDE-9CEA9A545793}" destId="{540AB25A-183F-9C4F-A294-F111728BF960}" srcOrd="1" destOrd="0" presId="urn:microsoft.com/office/officeart/2005/8/layout/gear1"/>
    <dgm:cxn modelId="{DAD4769C-EC84-8B48-8ADF-9289251BD664}" type="presOf" srcId="{158A1FDF-A73D-8649-BC8E-FCBE7465F30C}" destId="{60C660D2-97DE-4F4D-882F-D14DAB3895EC}" srcOrd="2" destOrd="0" presId="urn:microsoft.com/office/officeart/2005/8/layout/gear1"/>
    <dgm:cxn modelId="{E697B2C1-15D1-B44A-B212-0496E2B86E14}" srcId="{3FD5ED4F-7ED0-564C-A713-E78D607FB3A3}" destId="{158A1FDF-A73D-8649-BC8E-FCBE7465F30C}" srcOrd="1" destOrd="0" parTransId="{B77CE7A1-454F-7647-81D1-17100E0232F6}" sibTransId="{AFA35630-9DC9-B247-94CE-8429457B451E}"/>
    <dgm:cxn modelId="{43284B07-3BE6-AA46-AF79-E233DB9A5878}" type="presOf" srcId="{169E3280-8587-CC42-ADDE-9CEA9A545793}" destId="{F8204A2C-DBCD-9F44-A7D0-FB77FC49481C}" srcOrd="2" destOrd="0" presId="urn:microsoft.com/office/officeart/2005/8/layout/gear1"/>
    <dgm:cxn modelId="{A2BD8562-38F9-4949-BE27-21640F7B349B}" type="presOf" srcId="{B6E6649D-48F6-B34B-B260-6C697C6E51FF}" destId="{E810D0D0-3C68-C940-8B34-0CCF794C6216}" srcOrd="0" destOrd="0" presId="urn:microsoft.com/office/officeart/2005/8/layout/gear1"/>
    <dgm:cxn modelId="{42DCE443-BAE8-1C40-89D4-C9768BDC25BE}" type="presOf" srcId="{158A1FDF-A73D-8649-BC8E-FCBE7465F30C}" destId="{B2728072-42D7-4248-ADBA-B819C00C94AC}" srcOrd="0" destOrd="0" presId="urn:microsoft.com/office/officeart/2005/8/layout/gear1"/>
    <dgm:cxn modelId="{1A8762FD-8C54-D746-8A47-66C5DB0ED89B}" type="presOf" srcId="{C26C2B65-3F79-3C4F-9C3E-9E672E814EF9}" destId="{6728F8DF-F3DD-9B43-8376-449BA5493ABE}" srcOrd="0" destOrd="0" presId="urn:microsoft.com/office/officeart/2005/8/layout/gear1"/>
    <dgm:cxn modelId="{3EAFF0B9-C349-5A47-9D19-1F347AD822DA}" type="presOf" srcId="{158A1FDF-A73D-8649-BC8E-FCBE7465F30C}" destId="{D15AB1A2-47B5-744E-A670-0E6B05B2AC8E}" srcOrd="1" destOrd="0" presId="urn:microsoft.com/office/officeart/2005/8/layout/gear1"/>
    <dgm:cxn modelId="{F0997799-45CE-F445-A473-3C356E632ADE}" type="presOf" srcId="{C26C2B65-3F79-3C4F-9C3E-9E672E814EF9}" destId="{E93C26DB-3757-C84D-B7EE-245816E8A0D0}" srcOrd="2" destOrd="0" presId="urn:microsoft.com/office/officeart/2005/8/layout/gear1"/>
    <dgm:cxn modelId="{B59F5787-CD63-7949-B957-5B1E8070475E}" type="presOf" srcId="{AFA35630-9DC9-B247-94CE-8429457B451E}" destId="{38F49788-0F4D-F34B-BE1F-31924D60157E}" srcOrd="0" destOrd="0" presId="urn:microsoft.com/office/officeart/2005/8/layout/gear1"/>
    <dgm:cxn modelId="{84482363-5CBB-4A45-B27D-C9A5ED15B041}" type="presParOf" srcId="{AA9271D7-0DD3-AA45-BC47-51D91349BB6A}" destId="{6728F8DF-F3DD-9B43-8376-449BA5493ABE}" srcOrd="0" destOrd="0" presId="urn:microsoft.com/office/officeart/2005/8/layout/gear1"/>
    <dgm:cxn modelId="{7D0FDA40-3878-C24D-98ED-676B4312AA17}" type="presParOf" srcId="{AA9271D7-0DD3-AA45-BC47-51D91349BB6A}" destId="{A0A2E1CD-BAD2-9040-BE57-697DA0582157}" srcOrd="1" destOrd="0" presId="urn:microsoft.com/office/officeart/2005/8/layout/gear1"/>
    <dgm:cxn modelId="{C77388BA-87C8-7441-A5DF-C09D0B6A167C}" type="presParOf" srcId="{AA9271D7-0DD3-AA45-BC47-51D91349BB6A}" destId="{E93C26DB-3757-C84D-B7EE-245816E8A0D0}" srcOrd="2" destOrd="0" presId="urn:microsoft.com/office/officeart/2005/8/layout/gear1"/>
    <dgm:cxn modelId="{103B4357-99AC-6A42-9B91-2C4577D92C87}" type="presParOf" srcId="{AA9271D7-0DD3-AA45-BC47-51D91349BB6A}" destId="{B2728072-42D7-4248-ADBA-B819C00C94AC}" srcOrd="3" destOrd="0" presId="urn:microsoft.com/office/officeart/2005/8/layout/gear1"/>
    <dgm:cxn modelId="{4A104F23-4C6E-BB41-93A9-0EA7D4963477}" type="presParOf" srcId="{AA9271D7-0DD3-AA45-BC47-51D91349BB6A}" destId="{D15AB1A2-47B5-744E-A670-0E6B05B2AC8E}" srcOrd="4" destOrd="0" presId="urn:microsoft.com/office/officeart/2005/8/layout/gear1"/>
    <dgm:cxn modelId="{5B8C752B-A446-4242-9980-F5521225E5A9}" type="presParOf" srcId="{AA9271D7-0DD3-AA45-BC47-51D91349BB6A}" destId="{60C660D2-97DE-4F4D-882F-D14DAB3895EC}" srcOrd="5" destOrd="0" presId="urn:microsoft.com/office/officeart/2005/8/layout/gear1"/>
    <dgm:cxn modelId="{69BDD425-942E-3D47-90E3-0837D48E9553}" type="presParOf" srcId="{AA9271D7-0DD3-AA45-BC47-51D91349BB6A}" destId="{D73A0B98-1306-BC4F-A72E-115CFB513D5B}" srcOrd="6" destOrd="0" presId="urn:microsoft.com/office/officeart/2005/8/layout/gear1"/>
    <dgm:cxn modelId="{1477AC6D-10C6-6E4D-B112-DED0EB2069D4}" type="presParOf" srcId="{AA9271D7-0DD3-AA45-BC47-51D91349BB6A}" destId="{540AB25A-183F-9C4F-A294-F111728BF960}" srcOrd="7" destOrd="0" presId="urn:microsoft.com/office/officeart/2005/8/layout/gear1"/>
    <dgm:cxn modelId="{EBDE3685-AF6F-F74D-BB9A-8CD2827074FC}" type="presParOf" srcId="{AA9271D7-0DD3-AA45-BC47-51D91349BB6A}" destId="{F8204A2C-DBCD-9F44-A7D0-FB77FC49481C}" srcOrd="8" destOrd="0" presId="urn:microsoft.com/office/officeart/2005/8/layout/gear1"/>
    <dgm:cxn modelId="{98D79473-250F-4541-B619-53D86DCF2EA8}" type="presParOf" srcId="{AA9271D7-0DD3-AA45-BC47-51D91349BB6A}" destId="{D0DFEC19-F225-4044-B297-5519EFE2B026}" srcOrd="9" destOrd="0" presId="urn:microsoft.com/office/officeart/2005/8/layout/gear1"/>
    <dgm:cxn modelId="{ED27E457-52D6-E248-9E5C-F10A6E6980AE}" type="presParOf" srcId="{AA9271D7-0DD3-AA45-BC47-51D91349BB6A}" destId="{A453FF46-D21D-8A4E-8AA2-C5B18001DDD5}" srcOrd="10" destOrd="0" presId="urn:microsoft.com/office/officeart/2005/8/layout/gear1"/>
    <dgm:cxn modelId="{9E86C49D-5B89-0F46-BA9E-A8E5BD4A65D9}" type="presParOf" srcId="{AA9271D7-0DD3-AA45-BC47-51D91349BB6A}" destId="{38F49788-0F4D-F34B-BE1F-31924D60157E}" srcOrd="11" destOrd="0" presId="urn:microsoft.com/office/officeart/2005/8/layout/gear1"/>
    <dgm:cxn modelId="{341C464E-0CD6-FF48-B3AC-F9D8B8C977E8}" type="presParOf" srcId="{AA9271D7-0DD3-AA45-BC47-51D91349BB6A}" destId="{E810D0D0-3C68-C940-8B34-0CCF794C621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7D3B71-6A12-E94A-BD1A-AC431CD14D31}" type="doc">
      <dgm:prSet loTypeId="urn:microsoft.com/office/officeart/2005/8/layout/matrix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A6B6CC-5824-8745-80D7-94D8FD8DCB7E}">
      <dgm:prSet phldrT="[文本]"/>
      <dgm:spPr/>
      <dgm:t>
        <a:bodyPr/>
        <a:lstStyle/>
        <a:p>
          <a:r>
            <a:rPr lang="en-US" altLang="zh-CN" dirty="0" err="1" smtClean="0"/>
            <a:t>windvane</a:t>
          </a:r>
          <a:endParaRPr lang="zh-CN" altLang="en-US" dirty="0"/>
        </a:p>
      </dgm:t>
    </dgm:pt>
    <dgm:pt modelId="{439B051F-FF55-EE4B-B0C7-4207DAD5A854}" type="parTrans" cxnId="{F612977F-604A-3046-9DFB-45F217C75E77}">
      <dgm:prSet/>
      <dgm:spPr/>
      <dgm:t>
        <a:bodyPr/>
        <a:lstStyle/>
        <a:p>
          <a:endParaRPr lang="zh-CN" altLang="en-US"/>
        </a:p>
      </dgm:t>
    </dgm:pt>
    <dgm:pt modelId="{5EC6A148-A0A5-284D-B464-0AAD7554CC3A}" type="sibTrans" cxnId="{F612977F-604A-3046-9DFB-45F217C75E77}">
      <dgm:prSet/>
      <dgm:spPr/>
      <dgm:t>
        <a:bodyPr/>
        <a:lstStyle/>
        <a:p>
          <a:endParaRPr lang="zh-CN" altLang="en-US"/>
        </a:p>
      </dgm:t>
    </dgm:pt>
    <dgm:pt modelId="{3E0A8128-4D16-5546-AF56-0D2444C52488}">
      <dgm:prSet phldrT="[文本]"/>
      <dgm:spPr/>
      <dgm:t>
        <a:bodyPr/>
        <a:lstStyle/>
        <a:p>
          <a:r>
            <a:rPr lang="zh-CN" altLang="en-US" dirty="0" smtClean="0"/>
            <a:t>淘宝主客户端</a:t>
          </a:r>
          <a:endParaRPr lang="zh-CN" altLang="en-US" dirty="0"/>
        </a:p>
      </dgm:t>
    </dgm:pt>
    <dgm:pt modelId="{8B9421C5-12D7-6145-97D9-1F74C2207B7A}" type="parTrans" cxnId="{03A8E776-57F4-EB4C-85F9-5DF0AA5BD72E}">
      <dgm:prSet/>
      <dgm:spPr/>
      <dgm:t>
        <a:bodyPr/>
        <a:lstStyle/>
        <a:p>
          <a:endParaRPr lang="zh-CN" altLang="en-US"/>
        </a:p>
      </dgm:t>
    </dgm:pt>
    <dgm:pt modelId="{5A20D5AA-9205-BA43-937D-2E447BFB5719}" type="sibTrans" cxnId="{03A8E776-57F4-EB4C-85F9-5DF0AA5BD72E}">
      <dgm:prSet/>
      <dgm:spPr/>
      <dgm:t>
        <a:bodyPr/>
        <a:lstStyle/>
        <a:p>
          <a:endParaRPr lang="zh-CN" altLang="en-US"/>
        </a:p>
      </dgm:t>
    </dgm:pt>
    <dgm:pt modelId="{5F8DAAF8-D83B-1F40-AD01-4C7AC3EE9169}">
      <dgm:prSet phldrT="[文本]"/>
      <dgm:spPr/>
      <dgm:t>
        <a:bodyPr/>
        <a:lstStyle/>
        <a:p>
          <a:r>
            <a:rPr lang="zh-CN" altLang="en-US" dirty="0" smtClean="0"/>
            <a:t>天猫客户端</a:t>
          </a:r>
          <a:endParaRPr lang="zh-CN" altLang="en-US" dirty="0"/>
        </a:p>
      </dgm:t>
    </dgm:pt>
    <dgm:pt modelId="{22913441-C277-5348-A330-F67B8AAD6A3F}" type="parTrans" cxnId="{4BA33428-59CD-4443-AD19-C3E01FB44D4C}">
      <dgm:prSet/>
      <dgm:spPr/>
      <dgm:t>
        <a:bodyPr/>
        <a:lstStyle/>
        <a:p>
          <a:endParaRPr lang="zh-CN" altLang="en-US"/>
        </a:p>
      </dgm:t>
    </dgm:pt>
    <dgm:pt modelId="{9CEE6F9C-C5A0-DB41-9BF9-39487CB51777}" type="sibTrans" cxnId="{4BA33428-59CD-4443-AD19-C3E01FB44D4C}">
      <dgm:prSet/>
      <dgm:spPr/>
      <dgm:t>
        <a:bodyPr/>
        <a:lstStyle/>
        <a:p>
          <a:endParaRPr lang="zh-CN" altLang="en-US"/>
        </a:p>
      </dgm:t>
    </dgm:pt>
    <dgm:pt modelId="{DE4DC231-B626-264D-B0DE-EF690048D028}">
      <dgm:prSet phldrT="[文本]"/>
      <dgm:spPr/>
      <dgm:t>
        <a:bodyPr/>
        <a:lstStyle/>
        <a:p>
          <a:r>
            <a:rPr lang="zh-CN" altLang="en-US" dirty="0" smtClean="0"/>
            <a:t>一淘客户端</a:t>
          </a:r>
          <a:endParaRPr lang="zh-CN" altLang="en-US" dirty="0"/>
        </a:p>
      </dgm:t>
    </dgm:pt>
    <dgm:pt modelId="{169401B0-E2DD-4246-BE71-239BC784631F}" type="parTrans" cxnId="{BCCB6596-EA2E-764D-8B29-9871DA7A4916}">
      <dgm:prSet/>
      <dgm:spPr/>
      <dgm:t>
        <a:bodyPr/>
        <a:lstStyle/>
        <a:p>
          <a:endParaRPr lang="zh-CN" altLang="en-US"/>
        </a:p>
      </dgm:t>
    </dgm:pt>
    <dgm:pt modelId="{786D0514-CE13-3D4F-970D-E9EDD8E41D5C}" type="sibTrans" cxnId="{BCCB6596-EA2E-764D-8B29-9871DA7A4916}">
      <dgm:prSet/>
      <dgm:spPr/>
      <dgm:t>
        <a:bodyPr/>
        <a:lstStyle/>
        <a:p>
          <a:endParaRPr lang="zh-CN" altLang="en-US"/>
        </a:p>
      </dgm:t>
    </dgm:pt>
    <dgm:pt modelId="{E02B0C46-C45C-574D-B742-732BC9FBB596}">
      <dgm:prSet phldrT="[文本]"/>
      <dgm:spPr/>
      <dgm:t>
        <a:bodyPr/>
        <a:lstStyle/>
        <a:p>
          <a:r>
            <a:rPr lang="zh-CN" altLang="en-US" dirty="0" smtClean="0"/>
            <a:t>聚划算客户端</a:t>
          </a:r>
          <a:endParaRPr lang="zh-CN" altLang="en-US" dirty="0"/>
        </a:p>
      </dgm:t>
    </dgm:pt>
    <dgm:pt modelId="{AFEE79D9-0D00-D44B-A8ED-3EA07DDCEEAA}" type="parTrans" cxnId="{9C5B8DAC-0163-2745-A3D9-B601D42A0F9C}">
      <dgm:prSet/>
      <dgm:spPr/>
      <dgm:t>
        <a:bodyPr/>
        <a:lstStyle/>
        <a:p>
          <a:endParaRPr lang="zh-CN" altLang="en-US"/>
        </a:p>
      </dgm:t>
    </dgm:pt>
    <dgm:pt modelId="{12AC058C-2247-104F-83E6-67788D56D44A}" type="sibTrans" cxnId="{9C5B8DAC-0163-2745-A3D9-B601D42A0F9C}">
      <dgm:prSet/>
      <dgm:spPr/>
      <dgm:t>
        <a:bodyPr/>
        <a:lstStyle/>
        <a:p>
          <a:endParaRPr lang="zh-CN" altLang="en-US"/>
        </a:p>
      </dgm:t>
    </dgm:pt>
    <dgm:pt modelId="{2E830C35-7579-DF4B-896A-E1F45B5A5C2C}" type="pres">
      <dgm:prSet presAssocID="{E77D3B71-6A12-E94A-BD1A-AC431CD14D31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781E351-DB17-1542-9461-530A0BD2E6AC}" type="pres">
      <dgm:prSet presAssocID="{E77D3B71-6A12-E94A-BD1A-AC431CD14D31}" presName="matrix" presStyleCnt="0"/>
      <dgm:spPr/>
      <dgm:t>
        <a:bodyPr/>
        <a:lstStyle/>
        <a:p>
          <a:endParaRPr lang="zh-CN" altLang="en-US"/>
        </a:p>
      </dgm:t>
    </dgm:pt>
    <dgm:pt modelId="{18ED331E-3AD3-BC40-9F99-921D095163FE}" type="pres">
      <dgm:prSet presAssocID="{E77D3B71-6A12-E94A-BD1A-AC431CD14D31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3D488536-6DAE-4447-B597-585D3B28BF31}" type="pres">
      <dgm:prSet presAssocID="{E77D3B71-6A12-E94A-BD1A-AC431CD14D3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A28641-9107-8341-97AC-3F457DBA10A1}" type="pres">
      <dgm:prSet presAssocID="{E77D3B71-6A12-E94A-BD1A-AC431CD14D31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5C1E764C-F11E-A44F-AF65-39BA4B7A59D9}" type="pres">
      <dgm:prSet presAssocID="{E77D3B71-6A12-E94A-BD1A-AC431CD14D3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D770C6-B33C-F748-9CCC-E7365AF7786E}" type="pres">
      <dgm:prSet presAssocID="{E77D3B71-6A12-E94A-BD1A-AC431CD14D31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9BF60A66-247A-4D44-A3A9-C0D69E4CCA45}" type="pres">
      <dgm:prSet presAssocID="{E77D3B71-6A12-E94A-BD1A-AC431CD14D3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AD3AB6-085C-9D44-A46C-00D847E73A23}" type="pres">
      <dgm:prSet presAssocID="{E77D3B71-6A12-E94A-BD1A-AC431CD14D31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991BB7CE-304E-774B-95FC-95699365CB19}" type="pres">
      <dgm:prSet presAssocID="{E77D3B71-6A12-E94A-BD1A-AC431CD14D3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426BC4-AB8A-2E42-88BB-AB42CCDE091C}" type="pres">
      <dgm:prSet presAssocID="{E77D3B71-6A12-E94A-BD1A-AC431CD14D31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3A8E776-57F4-EB4C-85F9-5DF0AA5BD72E}" srcId="{0AA6B6CC-5824-8745-80D7-94D8FD8DCB7E}" destId="{3E0A8128-4D16-5546-AF56-0D2444C52488}" srcOrd="0" destOrd="0" parTransId="{8B9421C5-12D7-6145-97D9-1F74C2207B7A}" sibTransId="{5A20D5AA-9205-BA43-937D-2E447BFB5719}"/>
    <dgm:cxn modelId="{C1C03977-3774-E14A-BF82-05C087B12730}" type="presOf" srcId="{3E0A8128-4D16-5546-AF56-0D2444C52488}" destId="{3D488536-6DAE-4447-B597-585D3B28BF31}" srcOrd="1" destOrd="0" presId="urn:microsoft.com/office/officeart/2005/8/layout/matrix1"/>
    <dgm:cxn modelId="{944DB530-0F0B-CF46-BED4-5B4FDF46DC09}" type="presOf" srcId="{5F8DAAF8-D83B-1F40-AD01-4C7AC3EE9169}" destId="{5C1E764C-F11E-A44F-AF65-39BA4B7A59D9}" srcOrd="1" destOrd="0" presId="urn:microsoft.com/office/officeart/2005/8/layout/matrix1"/>
    <dgm:cxn modelId="{420E56BA-D6CA-9249-A750-21F4AC0A59C2}" type="presOf" srcId="{E77D3B71-6A12-E94A-BD1A-AC431CD14D31}" destId="{2E830C35-7579-DF4B-896A-E1F45B5A5C2C}" srcOrd="0" destOrd="0" presId="urn:microsoft.com/office/officeart/2005/8/layout/matrix1"/>
    <dgm:cxn modelId="{1B2B53BB-58BE-1745-A509-54F03D4F332D}" type="presOf" srcId="{E02B0C46-C45C-574D-B742-732BC9FBB596}" destId="{991BB7CE-304E-774B-95FC-95699365CB19}" srcOrd="1" destOrd="0" presId="urn:microsoft.com/office/officeart/2005/8/layout/matrix1"/>
    <dgm:cxn modelId="{BC2A9AF8-4B95-F04A-A73D-BB70CA83522B}" type="presOf" srcId="{E02B0C46-C45C-574D-B742-732BC9FBB596}" destId="{10AD3AB6-085C-9D44-A46C-00D847E73A23}" srcOrd="0" destOrd="0" presId="urn:microsoft.com/office/officeart/2005/8/layout/matrix1"/>
    <dgm:cxn modelId="{30765CFB-9B37-7B4E-9FAC-D1488D001561}" type="presOf" srcId="{DE4DC231-B626-264D-B0DE-EF690048D028}" destId="{9BF60A66-247A-4D44-A3A9-C0D69E4CCA45}" srcOrd="1" destOrd="0" presId="urn:microsoft.com/office/officeart/2005/8/layout/matrix1"/>
    <dgm:cxn modelId="{BCCB6596-EA2E-764D-8B29-9871DA7A4916}" srcId="{0AA6B6CC-5824-8745-80D7-94D8FD8DCB7E}" destId="{DE4DC231-B626-264D-B0DE-EF690048D028}" srcOrd="2" destOrd="0" parTransId="{169401B0-E2DD-4246-BE71-239BC784631F}" sibTransId="{786D0514-CE13-3D4F-970D-E9EDD8E41D5C}"/>
    <dgm:cxn modelId="{4BA33428-59CD-4443-AD19-C3E01FB44D4C}" srcId="{0AA6B6CC-5824-8745-80D7-94D8FD8DCB7E}" destId="{5F8DAAF8-D83B-1F40-AD01-4C7AC3EE9169}" srcOrd="1" destOrd="0" parTransId="{22913441-C277-5348-A330-F67B8AAD6A3F}" sibTransId="{9CEE6F9C-C5A0-DB41-9BF9-39487CB51777}"/>
    <dgm:cxn modelId="{6EF690AD-246B-3948-9B36-735404C2212F}" type="presOf" srcId="{3E0A8128-4D16-5546-AF56-0D2444C52488}" destId="{18ED331E-3AD3-BC40-9F99-921D095163FE}" srcOrd="0" destOrd="0" presId="urn:microsoft.com/office/officeart/2005/8/layout/matrix1"/>
    <dgm:cxn modelId="{F612977F-604A-3046-9DFB-45F217C75E77}" srcId="{E77D3B71-6A12-E94A-BD1A-AC431CD14D31}" destId="{0AA6B6CC-5824-8745-80D7-94D8FD8DCB7E}" srcOrd="0" destOrd="0" parTransId="{439B051F-FF55-EE4B-B0C7-4207DAD5A854}" sibTransId="{5EC6A148-A0A5-284D-B464-0AAD7554CC3A}"/>
    <dgm:cxn modelId="{9C5B8DAC-0163-2745-A3D9-B601D42A0F9C}" srcId="{0AA6B6CC-5824-8745-80D7-94D8FD8DCB7E}" destId="{E02B0C46-C45C-574D-B742-732BC9FBB596}" srcOrd="3" destOrd="0" parTransId="{AFEE79D9-0D00-D44B-A8ED-3EA07DDCEEAA}" sibTransId="{12AC058C-2247-104F-83E6-67788D56D44A}"/>
    <dgm:cxn modelId="{5856EE3A-90AC-E745-A521-62E7DE7D4D62}" type="presOf" srcId="{0AA6B6CC-5824-8745-80D7-94D8FD8DCB7E}" destId="{CB426BC4-AB8A-2E42-88BB-AB42CCDE091C}" srcOrd="0" destOrd="0" presId="urn:microsoft.com/office/officeart/2005/8/layout/matrix1"/>
    <dgm:cxn modelId="{BE593AF5-DB21-BC48-896D-26B0EA544074}" type="presOf" srcId="{5F8DAAF8-D83B-1F40-AD01-4C7AC3EE9169}" destId="{D4A28641-9107-8341-97AC-3F457DBA10A1}" srcOrd="0" destOrd="0" presId="urn:microsoft.com/office/officeart/2005/8/layout/matrix1"/>
    <dgm:cxn modelId="{54C15112-10BB-8647-8153-45EA5E19713E}" type="presOf" srcId="{DE4DC231-B626-264D-B0DE-EF690048D028}" destId="{6DD770C6-B33C-F748-9CCC-E7365AF7786E}" srcOrd="0" destOrd="0" presId="urn:microsoft.com/office/officeart/2005/8/layout/matrix1"/>
    <dgm:cxn modelId="{AED269AA-0DD6-E147-BDA7-00DA7CBA8928}" type="presParOf" srcId="{2E830C35-7579-DF4B-896A-E1F45B5A5C2C}" destId="{0781E351-DB17-1542-9461-530A0BD2E6AC}" srcOrd="0" destOrd="0" presId="urn:microsoft.com/office/officeart/2005/8/layout/matrix1"/>
    <dgm:cxn modelId="{735C6D2D-2D4D-2F42-BCF4-934041CD2D96}" type="presParOf" srcId="{0781E351-DB17-1542-9461-530A0BD2E6AC}" destId="{18ED331E-3AD3-BC40-9F99-921D095163FE}" srcOrd="0" destOrd="0" presId="urn:microsoft.com/office/officeart/2005/8/layout/matrix1"/>
    <dgm:cxn modelId="{EA1A61AB-429B-7E41-9BEF-0DA24E2FA69D}" type="presParOf" srcId="{0781E351-DB17-1542-9461-530A0BD2E6AC}" destId="{3D488536-6DAE-4447-B597-585D3B28BF31}" srcOrd="1" destOrd="0" presId="urn:microsoft.com/office/officeart/2005/8/layout/matrix1"/>
    <dgm:cxn modelId="{AC9EADF7-053B-A94C-B950-F78F30101CF6}" type="presParOf" srcId="{0781E351-DB17-1542-9461-530A0BD2E6AC}" destId="{D4A28641-9107-8341-97AC-3F457DBA10A1}" srcOrd="2" destOrd="0" presId="urn:microsoft.com/office/officeart/2005/8/layout/matrix1"/>
    <dgm:cxn modelId="{BF539418-98D0-FC41-874B-EFB7771570E0}" type="presParOf" srcId="{0781E351-DB17-1542-9461-530A0BD2E6AC}" destId="{5C1E764C-F11E-A44F-AF65-39BA4B7A59D9}" srcOrd="3" destOrd="0" presId="urn:microsoft.com/office/officeart/2005/8/layout/matrix1"/>
    <dgm:cxn modelId="{31120051-8F43-3E41-84C4-5FD960B4420D}" type="presParOf" srcId="{0781E351-DB17-1542-9461-530A0BD2E6AC}" destId="{6DD770C6-B33C-F748-9CCC-E7365AF7786E}" srcOrd="4" destOrd="0" presId="urn:microsoft.com/office/officeart/2005/8/layout/matrix1"/>
    <dgm:cxn modelId="{027A967B-C02D-0341-B4A0-4CF8648D86D5}" type="presParOf" srcId="{0781E351-DB17-1542-9461-530A0BD2E6AC}" destId="{9BF60A66-247A-4D44-A3A9-C0D69E4CCA45}" srcOrd="5" destOrd="0" presId="urn:microsoft.com/office/officeart/2005/8/layout/matrix1"/>
    <dgm:cxn modelId="{280D76B0-780B-6046-AECC-15DC0BE7B811}" type="presParOf" srcId="{0781E351-DB17-1542-9461-530A0BD2E6AC}" destId="{10AD3AB6-085C-9D44-A46C-00D847E73A23}" srcOrd="6" destOrd="0" presId="urn:microsoft.com/office/officeart/2005/8/layout/matrix1"/>
    <dgm:cxn modelId="{51917434-F93F-A147-BE50-5B4D28A8B032}" type="presParOf" srcId="{0781E351-DB17-1542-9461-530A0BD2E6AC}" destId="{991BB7CE-304E-774B-95FC-95699365CB19}" srcOrd="7" destOrd="0" presId="urn:microsoft.com/office/officeart/2005/8/layout/matrix1"/>
    <dgm:cxn modelId="{2906CA30-1569-724F-8DED-25CD7B2530EB}" type="presParOf" srcId="{2E830C35-7579-DF4B-896A-E1F45B5A5C2C}" destId="{CB426BC4-AB8A-2E42-88BB-AB42CCDE091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725E0F-BE11-6849-A7C3-744462005800}" type="doc">
      <dgm:prSet loTypeId="urn:microsoft.com/office/officeart/2005/8/layout/chart3" loCatId="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D2389212-8C44-A546-BEBE-FDD724387374}">
      <dgm:prSet/>
      <dgm:spPr/>
      <dgm:t>
        <a:bodyPr/>
        <a:lstStyle/>
        <a:p>
          <a:pPr rtl="0"/>
          <a:r>
            <a:rPr kumimoji="1" lang="en-US" altLang="zh-CN" dirty="0" smtClean="0"/>
            <a:t>1.</a:t>
          </a:r>
          <a:r>
            <a:rPr kumimoji="1" lang="zh-CN" altLang="en-US" dirty="0" smtClean="0"/>
            <a:t>首页</a:t>
          </a:r>
          <a:r>
            <a:rPr kumimoji="1" lang="en-US" altLang="zh-CN" dirty="0" smtClean="0"/>
            <a:t>H5</a:t>
          </a:r>
          <a:r>
            <a:rPr kumimoji="1" lang="zh-CN" altLang="en-US" dirty="0" smtClean="0"/>
            <a:t>化，经历了</a:t>
          </a:r>
          <a:r>
            <a:rPr kumimoji="1" lang="en-US" altLang="zh-CN" dirty="0" err="1" smtClean="0"/>
            <a:t>pagekit</a:t>
          </a:r>
          <a:r>
            <a:rPr kumimoji="1" lang="zh-CN" altLang="en-US" dirty="0" smtClean="0"/>
            <a:t>这种</a:t>
          </a:r>
          <a:r>
            <a:rPr kumimoji="1" lang="en-US" altLang="zh-CN" dirty="0" smtClean="0"/>
            <a:t>native</a:t>
          </a:r>
          <a:r>
            <a:rPr kumimoji="1" lang="zh-CN" altLang="en-US" dirty="0" smtClean="0"/>
            <a:t>方案本地渲染的规则后，使用</a:t>
          </a:r>
          <a:r>
            <a:rPr kumimoji="1" lang="en-US" altLang="zh-CN" dirty="0" smtClean="0"/>
            <a:t>H5</a:t>
          </a:r>
          <a:r>
            <a:rPr kumimoji="1" lang="zh-CN" altLang="en-US" dirty="0" smtClean="0"/>
            <a:t>化是否能解决多平台运营统一的问题，同时亦需要关注性能。</a:t>
          </a:r>
          <a:endParaRPr lang="zh-CN" altLang="en-US" dirty="0"/>
        </a:p>
      </dgm:t>
    </dgm:pt>
    <dgm:pt modelId="{6EDA7A66-638D-674F-B4B7-712FB59B1617}" type="parTrans" cxnId="{5D4713AF-0BFF-AF43-A565-017A8AB84104}">
      <dgm:prSet/>
      <dgm:spPr/>
      <dgm:t>
        <a:bodyPr/>
        <a:lstStyle/>
        <a:p>
          <a:endParaRPr lang="zh-CN" altLang="en-US"/>
        </a:p>
      </dgm:t>
    </dgm:pt>
    <dgm:pt modelId="{4DE82AFB-61B5-684F-BEF6-1C71C5EEF13A}" type="sibTrans" cxnId="{5D4713AF-0BFF-AF43-A565-017A8AB84104}">
      <dgm:prSet/>
      <dgm:spPr/>
      <dgm:t>
        <a:bodyPr/>
        <a:lstStyle/>
        <a:p>
          <a:endParaRPr lang="zh-CN" altLang="en-US"/>
        </a:p>
      </dgm:t>
    </dgm:pt>
    <dgm:pt modelId="{85B64765-DF3E-FD4F-99DE-91C3D2051111}">
      <dgm:prSet/>
      <dgm:spPr/>
      <dgm:t>
        <a:bodyPr/>
        <a:lstStyle/>
        <a:p>
          <a:pPr rtl="0"/>
          <a:r>
            <a:rPr kumimoji="1" lang="en-US" altLang="zh-CN" dirty="0" smtClean="0"/>
            <a:t>2.</a:t>
          </a:r>
          <a:r>
            <a:rPr kumimoji="1" lang="zh-CN" altLang="en-US" dirty="0" smtClean="0"/>
            <a:t>基于本地</a:t>
          </a:r>
          <a:r>
            <a:rPr kumimoji="1" lang="en-US" altLang="zh-CN" dirty="0" smtClean="0"/>
            <a:t>Html</a:t>
          </a:r>
          <a:r>
            <a:rPr kumimoji="1" lang="zh-CN" altLang="en-US" dirty="0" smtClean="0"/>
            <a:t>页面的</a:t>
          </a:r>
          <a:r>
            <a:rPr kumimoji="1" lang="en-US" altLang="zh-CN" dirty="0" smtClean="0"/>
            <a:t>Hybrid</a:t>
          </a:r>
          <a:r>
            <a:rPr kumimoji="1" lang="zh-CN" altLang="en-US" dirty="0" smtClean="0"/>
            <a:t>插件化，类似支付宝客户端的方案，插件化的动态更新可用性等等，亦需要保证用户体验</a:t>
          </a:r>
          <a:endParaRPr lang="zh-CN" altLang="en-US" dirty="0"/>
        </a:p>
      </dgm:t>
    </dgm:pt>
    <dgm:pt modelId="{B666A827-03E1-2642-9631-2FC0A5737ABD}" type="parTrans" cxnId="{DEE6BF64-F9E2-E347-9675-5865A71085F3}">
      <dgm:prSet/>
      <dgm:spPr/>
      <dgm:t>
        <a:bodyPr/>
        <a:lstStyle/>
        <a:p>
          <a:endParaRPr lang="zh-CN" altLang="en-US"/>
        </a:p>
      </dgm:t>
    </dgm:pt>
    <dgm:pt modelId="{A57C7C72-41E5-8943-AF28-E6652B8E449E}" type="sibTrans" cxnId="{DEE6BF64-F9E2-E347-9675-5865A71085F3}">
      <dgm:prSet/>
      <dgm:spPr/>
      <dgm:t>
        <a:bodyPr/>
        <a:lstStyle/>
        <a:p>
          <a:endParaRPr lang="zh-CN" altLang="en-US"/>
        </a:p>
      </dgm:t>
    </dgm:pt>
    <dgm:pt modelId="{BC49A569-B225-1547-87CC-081A95065DB3}">
      <dgm:prSet/>
      <dgm:spPr/>
      <dgm:t>
        <a:bodyPr/>
        <a:lstStyle/>
        <a:p>
          <a:pPr rtl="0"/>
          <a:r>
            <a:rPr kumimoji="1" lang="en-US" altLang="zh-CN" dirty="0" smtClean="0"/>
            <a:t>3.</a:t>
          </a:r>
          <a:r>
            <a:rPr kumimoji="1" lang="zh-CN" altLang="en-US" dirty="0" smtClean="0"/>
            <a:t>基于</a:t>
          </a:r>
          <a:r>
            <a:rPr kumimoji="1" lang="en-US" altLang="zh-CN" dirty="0" smtClean="0"/>
            <a:t>Hybrid</a:t>
          </a:r>
          <a:r>
            <a:rPr kumimoji="1" lang="zh-CN" altLang="en-US" dirty="0" smtClean="0"/>
            <a:t>的全面降级方案。经历过双十一的冲击，手机客户端在此类特殊时期能否保证使用</a:t>
          </a:r>
          <a:r>
            <a:rPr kumimoji="1" lang="en-US" altLang="zh-CN" dirty="0" smtClean="0"/>
            <a:t>hybrid</a:t>
          </a:r>
          <a:r>
            <a:rPr kumimoji="1" lang="zh-CN" altLang="en-US" dirty="0" smtClean="0"/>
            <a:t>的降级方案保证手机端当天的可用性。</a:t>
          </a:r>
          <a:endParaRPr lang="zh-CN" altLang="en-US" dirty="0"/>
        </a:p>
      </dgm:t>
    </dgm:pt>
    <dgm:pt modelId="{4B323173-AE1E-C842-8AD6-0E8CE79CD9E7}" type="parTrans" cxnId="{709A96AA-859A-A54A-87A5-5A7AB9FD3B5D}">
      <dgm:prSet/>
      <dgm:spPr/>
      <dgm:t>
        <a:bodyPr/>
        <a:lstStyle/>
        <a:p>
          <a:endParaRPr lang="zh-CN" altLang="en-US"/>
        </a:p>
      </dgm:t>
    </dgm:pt>
    <dgm:pt modelId="{B001908F-A6D7-2F4F-B69D-C281212FB3FD}" type="sibTrans" cxnId="{709A96AA-859A-A54A-87A5-5A7AB9FD3B5D}">
      <dgm:prSet/>
      <dgm:spPr/>
      <dgm:t>
        <a:bodyPr/>
        <a:lstStyle/>
        <a:p>
          <a:endParaRPr lang="zh-CN" altLang="en-US"/>
        </a:p>
      </dgm:t>
    </dgm:pt>
    <dgm:pt modelId="{F3425642-91EA-D146-B011-E021197401E1}">
      <dgm:prSet/>
      <dgm:spPr/>
      <dgm:t>
        <a:bodyPr/>
        <a:lstStyle/>
        <a:p>
          <a:pPr rtl="0"/>
          <a:r>
            <a:rPr kumimoji="1" lang="en-US" altLang="zh-CN" dirty="0" smtClean="0"/>
            <a:t>4.Webview</a:t>
          </a:r>
          <a:r>
            <a:rPr kumimoji="1" lang="zh-CN" altLang="en-US" dirty="0" smtClean="0"/>
            <a:t>主动进行</a:t>
          </a:r>
          <a:r>
            <a:rPr kumimoji="1" lang="en-US" altLang="zh-CN" dirty="0" smtClean="0"/>
            <a:t>web</a:t>
          </a:r>
          <a:r>
            <a:rPr kumimoji="1" lang="zh-CN" altLang="en-US" dirty="0" smtClean="0"/>
            <a:t>页面的</a:t>
          </a:r>
          <a:r>
            <a:rPr kumimoji="1" lang="en-US" altLang="zh-CN" dirty="0" err="1" smtClean="0"/>
            <a:t>js</a:t>
          </a:r>
          <a:r>
            <a:rPr kumimoji="1" lang="zh-CN" altLang="en-US" dirty="0" smtClean="0"/>
            <a:t>注入，保证外链也可以享有</a:t>
          </a:r>
          <a:r>
            <a:rPr kumimoji="1" lang="en-US" altLang="zh-CN" dirty="0" err="1" smtClean="0"/>
            <a:t>windvane</a:t>
          </a:r>
          <a:r>
            <a:rPr kumimoji="1" lang="zh-CN" altLang="en-US" dirty="0" smtClean="0"/>
            <a:t>函数的功能。</a:t>
          </a:r>
          <a:endParaRPr lang="zh-CN" altLang="en-US" dirty="0"/>
        </a:p>
      </dgm:t>
    </dgm:pt>
    <dgm:pt modelId="{006DE8D0-2CC7-5346-8B23-6FAA087804D2}" type="parTrans" cxnId="{25F84E13-7D1E-F543-99CF-074ACBC2EDAD}">
      <dgm:prSet/>
      <dgm:spPr/>
      <dgm:t>
        <a:bodyPr/>
        <a:lstStyle/>
        <a:p>
          <a:endParaRPr lang="zh-CN" altLang="en-US"/>
        </a:p>
      </dgm:t>
    </dgm:pt>
    <dgm:pt modelId="{F3C4EE30-0A24-2845-AF50-4D62DE5A3AF2}" type="sibTrans" cxnId="{25F84E13-7D1E-F543-99CF-074ACBC2EDAD}">
      <dgm:prSet/>
      <dgm:spPr/>
      <dgm:t>
        <a:bodyPr/>
        <a:lstStyle/>
        <a:p>
          <a:endParaRPr lang="zh-CN" altLang="en-US"/>
        </a:p>
      </dgm:t>
    </dgm:pt>
    <dgm:pt modelId="{4F7B7377-8B89-AC44-AFAE-73B3D6FAC84E}" type="pres">
      <dgm:prSet presAssocID="{EC725E0F-BE11-6849-A7C3-744462005800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3E1D190-7476-B94C-9DDC-8FA662A1B856}" type="pres">
      <dgm:prSet presAssocID="{EC725E0F-BE11-6849-A7C3-744462005800}" presName="wedge1" presStyleLbl="node1" presStyleIdx="0" presStyleCnt="4"/>
      <dgm:spPr/>
      <dgm:t>
        <a:bodyPr/>
        <a:lstStyle/>
        <a:p>
          <a:endParaRPr lang="zh-CN" altLang="en-US"/>
        </a:p>
      </dgm:t>
    </dgm:pt>
    <dgm:pt modelId="{C0B0D467-E1E7-F148-A916-7B90326EB40E}" type="pres">
      <dgm:prSet presAssocID="{EC725E0F-BE11-6849-A7C3-744462005800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320992-6843-AA41-83D3-7FBB45EBD493}" type="pres">
      <dgm:prSet presAssocID="{EC725E0F-BE11-6849-A7C3-744462005800}" presName="wedge2" presStyleLbl="node1" presStyleIdx="1" presStyleCnt="4"/>
      <dgm:spPr/>
      <dgm:t>
        <a:bodyPr/>
        <a:lstStyle/>
        <a:p>
          <a:endParaRPr lang="zh-CN" altLang="en-US"/>
        </a:p>
      </dgm:t>
    </dgm:pt>
    <dgm:pt modelId="{7CC434C1-BBE3-A54E-8467-11C023ADDF7F}" type="pres">
      <dgm:prSet presAssocID="{EC725E0F-BE11-6849-A7C3-744462005800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02904E-263C-3F4E-B467-5BCCF00F4848}" type="pres">
      <dgm:prSet presAssocID="{EC725E0F-BE11-6849-A7C3-744462005800}" presName="wedge3" presStyleLbl="node1" presStyleIdx="2" presStyleCnt="4"/>
      <dgm:spPr/>
      <dgm:t>
        <a:bodyPr/>
        <a:lstStyle/>
        <a:p>
          <a:endParaRPr lang="zh-CN" altLang="en-US"/>
        </a:p>
      </dgm:t>
    </dgm:pt>
    <dgm:pt modelId="{9932B85B-4ABE-604F-A8E0-97975D0A7319}" type="pres">
      <dgm:prSet presAssocID="{EC725E0F-BE11-6849-A7C3-744462005800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DB05F8-14AB-1540-97F2-12FD2FADC973}" type="pres">
      <dgm:prSet presAssocID="{EC725E0F-BE11-6849-A7C3-744462005800}" presName="wedge4" presStyleLbl="node1" presStyleIdx="3" presStyleCnt="4"/>
      <dgm:spPr/>
      <dgm:t>
        <a:bodyPr/>
        <a:lstStyle/>
        <a:p>
          <a:endParaRPr lang="zh-CN" altLang="en-US"/>
        </a:p>
      </dgm:t>
    </dgm:pt>
    <dgm:pt modelId="{1A1B6D35-F7C5-BD46-8AAA-B0532F8CAE05}" type="pres">
      <dgm:prSet presAssocID="{EC725E0F-BE11-6849-A7C3-744462005800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5F84E13-7D1E-F543-99CF-074ACBC2EDAD}" srcId="{EC725E0F-BE11-6849-A7C3-744462005800}" destId="{F3425642-91EA-D146-B011-E021197401E1}" srcOrd="3" destOrd="0" parTransId="{006DE8D0-2CC7-5346-8B23-6FAA087804D2}" sibTransId="{F3C4EE30-0A24-2845-AF50-4D62DE5A3AF2}"/>
    <dgm:cxn modelId="{821B5018-0ECC-FF4B-A95A-62A227388F8F}" type="presOf" srcId="{BC49A569-B225-1547-87CC-081A95065DB3}" destId="{9932B85B-4ABE-604F-A8E0-97975D0A7319}" srcOrd="1" destOrd="0" presId="urn:microsoft.com/office/officeart/2005/8/layout/chart3"/>
    <dgm:cxn modelId="{7B5B5E01-B041-DE46-A40F-F2064A7873D3}" type="presOf" srcId="{D2389212-8C44-A546-BEBE-FDD724387374}" destId="{63E1D190-7476-B94C-9DDC-8FA662A1B856}" srcOrd="0" destOrd="0" presId="urn:microsoft.com/office/officeart/2005/8/layout/chart3"/>
    <dgm:cxn modelId="{4B9EDD77-FE69-B44E-B6BC-4AA8C4BD0A16}" type="presOf" srcId="{F3425642-91EA-D146-B011-E021197401E1}" destId="{E1DB05F8-14AB-1540-97F2-12FD2FADC973}" srcOrd="0" destOrd="0" presId="urn:microsoft.com/office/officeart/2005/8/layout/chart3"/>
    <dgm:cxn modelId="{4C9FD61F-77AE-0C48-8B8A-68615A971FBA}" type="presOf" srcId="{BC49A569-B225-1547-87CC-081A95065DB3}" destId="{7602904E-263C-3F4E-B467-5BCCF00F4848}" srcOrd="0" destOrd="0" presId="urn:microsoft.com/office/officeart/2005/8/layout/chart3"/>
    <dgm:cxn modelId="{709A96AA-859A-A54A-87A5-5A7AB9FD3B5D}" srcId="{EC725E0F-BE11-6849-A7C3-744462005800}" destId="{BC49A569-B225-1547-87CC-081A95065DB3}" srcOrd="2" destOrd="0" parTransId="{4B323173-AE1E-C842-8AD6-0E8CE79CD9E7}" sibTransId="{B001908F-A6D7-2F4F-B69D-C281212FB3FD}"/>
    <dgm:cxn modelId="{5D4713AF-0BFF-AF43-A565-017A8AB84104}" srcId="{EC725E0F-BE11-6849-A7C3-744462005800}" destId="{D2389212-8C44-A546-BEBE-FDD724387374}" srcOrd="0" destOrd="0" parTransId="{6EDA7A66-638D-674F-B4B7-712FB59B1617}" sibTransId="{4DE82AFB-61B5-684F-BEF6-1C71C5EEF13A}"/>
    <dgm:cxn modelId="{DEE6BF64-F9E2-E347-9675-5865A71085F3}" srcId="{EC725E0F-BE11-6849-A7C3-744462005800}" destId="{85B64765-DF3E-FD4F-99DE-91C3D2051111}" srcOrd="1" destOrd="0" parTransId="{B666A827-03E1-2642-9631-2FC0A5737ABD}" sibTransId="{A57C7C72-41E5-8943-AF28-E6652B8E449E}"/>
    <dgm:cxn modelId="{D6F6B8B6-A3EE-1D4D-BE44-41C0D5D78D5A}" type="presOf" srcId="{85B64765-DF3E-FD4F-99DE-91C3D2051111}" destId="{DE320992-6843-AA41-83D3-7FBB45EBD493}" srcOrd="0" destOrd="0" presId="urn:microsoft.com/office/officeart/2005/8/layout/chart3"/>
    <dgm:cxn modelId="{7E908251-6C93-0648-A645-2442FF779F26}" type="presOf" srcId="{EC725E0F-BE11-6849-A7C3-744462005800}" destId="{4F7B7377-8B89-AC44-AFAE-73B3D6FAC84E}" srcOrd="0" destOrd="0" presId="urn:microsoft.com/office/officeart/2005/8/layout/chart3"/>
    <dgm:cxn modelId="{B109878C-9971-364F-93FC-D65995F4A415}" type="presOf" srcId="{F3425642-91EA-D146-B011-E021197401E1}" destId="{1A1B6D35-F7C5-BD46-8AAA-B0532F8CAE05}" srcOrd="1" destOrd="0" presId="urn:microsoft.com/office/officeart/2005/8/layout/chart3"/>
    <dgm:cxn modelId="{CA069F63-A883-B647-9194-486A914A7CEB}" type="presOf" srcId="{D2389212-8C44-A546-BEBE-FDD724387374}" destId="{C0B0D467-E1E7-F148-A916-7B90326EB40E}" srcOrd="1" destOrd="0" presId="urn:microsoft.com/office/officeart/2005/8/layout/chart3"/>
    <dgm:cxn modelId="{AA4985A9-0987-6346-A9BF-D172B1A576E3}" type="presOf" srcId="{85B64765-DF3E-FD4F-99DE-91C3D2051111}" destId="{7CC434C1-BBE3-A54E-8467-11C023ADDF7F}" srcOrd="1" destOrd="0" presId="urn:microsoft.com/office/officeart/2005/8/layout/chart3"/>
    <dgm:cxn modelId="{0CE69799-DD47-3544-8643-691360A8E294}" type="presParOf" srcId="{4F7B7377-8B89-AC44-AFAE-73B3D6FAC84E}" destId="{63E1D190-7476-B94C-9DDC-8FA662A1B856}" srcOrd="0" destOrd="0" presId="urn:microsoft.com/office/officeart/2005/8/layout/chart3"/>
    <dgm:cxn modelId="{19CA25DB-2F88-E64B-BAE4-E8C6D906FB37}" type="presParOf" srcId="{4F7B7377-8B89-AC44-AFAE-73B3D6FAC84E}" destId="{C0B0D467-E1E7-F148-A916-7B90326EB40E}" srcOrd="1" destOrd="0" presId="urn:microsoft.com/office/officeart/2005/8/layout/chart3"/>
    <dgm:cxn modelId="{27772FDE-B3EB-AF47-B989-0E5957417414}" type="presParOf" srcId="{4F7B7377-8B89-AC44-AFAE-73B3D6FAC84E}" destId="{DE320992-6843-AA41-83D3-7FBB45EBD493}" srcOrd="2" destOrd="0" presId="urn:microsoft.com/office/officeart/2005/8/layout/chart3"/>
    <dgm:cxn modelId="{1F5F7C49-4E26-FA4B-9F3F-2A4F617B9007}" type="presParOf" srcId="{4F7B7377-8B89-AC44-AFAE-73B3D6FAC84E}" destId="{7CC434C1-BBE3-A54E-8467-11C023ADDF7F}" srcOrd="3" destOrd="0" presId="urn:microsoft.com/office/officeart/2005/8/layout/chart3"/>
    <dgm:cxn modelId="{A18CB600-2D86-434C-80C9-C8E969D81987}" type="presParOf" srcId="{4F7B7377-8B89-AC44-AFAE-73B3D6FAC84E}" destId="{7602904E-263C-3F4E-B467-5BCCF00F4848}" srcOrd="4" destOrd="0" presId="urn:microsoft.com/office/officeart/2005/8/layout/chart3"/>
    <dgm:cxn modelId="{310ACAF6-FFD3-CB4D-8247-7027B991C2CD}" type="presParOf" srcId="{4F7B7377-8B89-AC44-AFAE-73B3D6FAC84E}" destId="{9932B85B-4ABE-604F-A8E0-97975D0A7319}" srcOrd="5" destOrd="0" presId="urn:microsoft.com/office/officeart/2005/8/layout/chart3"/>
    <dgm:cxn modelId="{BB661AFD-BCC1-664B-9787-D90497C06C08}" type="presParOf" srcId="{4F7B7377-8B89-AC44-AFAE-73B3D6FAC84E}" destId="{E1DB05F8-14AB-1540-97F2-12FD2FADC973}" srcOrd="6" destOrd="0" presId="urn:microsoft.com/office/officeart/2005/8/layout/chart3"/>
    <dgm:cxn modelId="{EEE6B765-CCFA-2949-BE76-6DE59555BA59}" type="presParOf" srcId="{4F7B7377-8B89-AC44-AFAE-73B3D6FAC84E}" destId="{1A1B6D35-F7C5-BD46-8AAA-B0532F8CAE05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8F8DF-F3DD-9B43-8376-449BA5493ABE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动态部署 插件化 （客户端）</a:t>
          </a:r>
          <a:endParaRPr lang="zh-CN" altLang="en-US" sz="1500" kern="1200" dirty="0"/>
        </a:p>
      </dsp:txBody>
      <dsp:txXfrm>
        <a:off x="3294175" y="2352385"/>
        <a:ext cx="1336450" cy="1148939"/>
      </dsp:txXfrm>
    </dsp:sp>
    <dsp:sp modelId="{B2728072-42D7-4248-ADBA-B819C00C94AC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降低开发成本 （前端）</a:t>
          </a:r>
          <a:endParaRPr lang="zh-CN" altLang="en-US" sz="1500" kern="1200" dirty="0"/>
        </a:p>
      </dsp:txBody>
      <dsp:txXfrm>
        <a:off x="1953570" y="1712203"/>
        <a:ext cx="807100" cy="802154"/>
      </dsp:txXfrm>
    </dsp:sp>
    <dsp:sp modelId="{D73A0B98-1306-BC4F-A72E-115CFB513D5B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多平台统一体验（交互运营） </a:t>
          </a:r>
          <a:endParaRPr lang="zh-CN" altLang="en-US" sz="1500" kern="1200" dirty="0"/>
        </a:p>
      </dsp:txBody>
      <dsp:txXfrm rot="-20700000">
        <a:off x="2804160" y="528320"/>
        <a:ext cx="894080" cy="894080"/>
      </dsp:txXfrm>
    </dsp:sp>
    <dsp:sp modelId="{A453FF46-D21D-8A4E-8AA2-C5B18001DDD5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F49788-0F4D-F34B-BE1F-31924D60157E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10D0D0-3C68-C940-8B34-0CCF794C6216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D331E-3AD3-BC40-9F99-921D095163FE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淘宝主客户端</a:t>
          </a:r>
          <a:endParaRPr lang="zh-CN" altLang="en-US" sz="3000" kern="1200" dirty="0"/>
        </a:p>
      </dsp:txBody>
      <dsp:txXfrm rot="5400000">
        <a:off x="0" y="0"/>
        <a:ext cx="3048000" cy="1524000"/>
      </dsp:txXfrm>
    </dsp:sp>
    <dsp:sp modelId="{D4A28641-9107-8341-97AC-3F457DBA10A1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天猫客户端</a:t>
          </a:r>
          <a:endParaRPr lang="zh-CN" altLang="en-US" sz="3000" kern="1200" dirty="0"/>
        </a:p>
      </dsp:txBody>
      <dsp:txXfrm>
        <a:off x="3048000" y="0"/>
        <a:ext cx="3048000" cy="1524000"/>
      </dsp:txXfrm>
    </dsp:sp>
    <dsp:sp modelId="{6DD770C6-B33C-F748-9CCC-E7365AF7786E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一淘客户端</a:t>
          </a:r>
          <a:endParaRPr lang="zh-CN" altLang="en-US" sz="3000" kern="1200" dirty="0"/>
        </a:p>
      </dsp:txBody>
      <dsp:txXfrm rot="10800000">
        <a:off x="0" y="2539999"/>
        <a:ext cx="3048000" cy="1524000"/>
      </dsp:txXfrm>
    </dsp:sp>
    <dsp:sp modelId="{10AD3AB6-085C-9D44-A46C-00D847E73A23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聚划算客户端</a:t>
          </a:r>
          <a:endParaRPr lang="zh-CN" altLang="en-US" sz="3000" kern="1200" dirty="0"/>
        </a:p>
      </dsp:txBody>
      <dsp:txXfrm rot="-5400000">
        <a:off x="3048000" y="2539999"/>
        <a:ext cx="3048000" cy="1524000"/>
      </dsp:txXfrm>
    </dsp:sp>
    <dsp:sp modelId="{CB426BC4-AB8A-2E42-88BB-AB42CCDE091C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err="1" smtClean="0"/>
            <a:t>windvane</a:t>
          </a:r>
          <a:endParaRPr lang="zh-CN" altLang="en-US" sz="3000" kern="1200" dirty="0"/>
        </a:p>
      </dsp:txBody>
      <dsp:txXfrm>
        <a:off x="2183197" y="1573596"/>
        <a:ext cx="1729606" cy="9168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1D190-7476-B94C-9DDC-8FA662A1B856}">
      <dsp:nvSpPr>
        <dsp:cNvPr id="0" name=""/>
        <dsp:cNvSpPr/>
      </dsp:nvSpPr>
      <dsp:spPr>
        <a:xfrm>
          <a:off x="2047669" y="318512"/>
          <a:ext cx="4294557" cy="4294557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200" kern="1200" dirty="0" smtClean="0"/>
            <a:t>1.</a:t>
          </a:r>
          <a:r>
            <a:rPr kumimoji="1" lang="zh-CN" altLang="en-US" sz="1200" kern="1200" dirty="0" smtClean="0"/>
            <a:t>首页</a:t>
          </a:r>
          <a:r>
            <a:rPr kumimoji="1" lang="en-US" altLang="zh-CN" sz="1200" kern="1200" dirty="0" smtClean="0"/>
            <a:t>H5</a:t>
          </a:r>
          <a:r>
            <a:rPr kumimoji="1" lang="zh-CN" altLang="en-US" sz="1200" kern="1200" dirty="0" smtClean="0"/>
            <a:t>化，经历了</a:t>
          </a:r>
          <a:r>
            <a:rPr kumimoji="1" lang="en-US" altLang="zh-CN" sz="1200" kern="1200" dirty="0" err="1" smtClean="0"/>
            <a:t>pagekit</a:t>
          </a:r>
          <a:r>
            <a:rPr kumimoji="1" lang="zh-CN" altLang="en-US" sz="1200" kern="1200" dirty="0" smtClean="0"/>
            <a:t>这种</a:t>
          </a:r>
          <a:r>
            <a:rPr kumimoji="1" lang="en-US" altLang="zh-CN" sz="1200" kern="1200" dirty="0" smtClean="0"/>
            <a:t>native</a:t>
          </a:r>
          <a:r>
            <a:rPr kumimoji="1" lang="zh-CN" altLang="en-US" sz="1200" kern="1200" dirty="0" smtClean="0"/>
            <a:t>方案本地渲染的规则后，使用</a:t>
          </a:r>
          <a:r>
            <a:rPr kumimoji="1" lang="en-US" altLang="zh-CN" sz="1200" kern="1200" dirty="0" smtClean="0"/>
            <a:t>H5</a:t>
          </a:r>
          <a:r>
            <a:rPr kumimoji="1" lang="zh-CN" altLang="en-US" sz="1200" kern="1200" dirty="0" smtClean="0"/>
            <a:t>化是否能解决多平台运营统一的问题，同时亦需要关注性能。</a:t>
          </a:r>
          <a:endParaRPr lang="zh-CN" altLang="en-US" sz="1200" kern="1200" dirty="0"/>
        </a:p>
      </dsp:txBody>
      <dsp:txXfrm>
        <a:off x="4244029" y="1113006"/>
        <a:ext cx="1584896" cy="1278142"/>
      </dsp:txXfrm>
    </dsp:sp>
    <dsp:sp modelId="{DE320992-6843-AA41-83D3-7FBB45EBD493}">
      <dsp:nvSpPr>
        <dsp:cNvPr id="0" name=""/>
        <dsp:cNvSpPr/>
      </dsp:nvSpPr>
      <dsp:spPr>
        <a:xfrm>
          <a:off x="1866684" y="499497"/>
          <a:ext cx="4294557" cy="4294557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200" kern="1200" dirty="0" smtClean="0"/>
            <a:t>2.</a:t>
          </a:r>
          <a:r>
            <a:rPr kumimoji="1" lang="zh-CN" altLang="en-US" sz="1200" kern="1200" dirty="0" smtClean="0"/>
            <a:t>基于本地</a:t>
          </a:r>
          <a:r>
            <a:rPr kumimoji="1" lang="en-US" altLang="zh-CN" sz="1200" kern="1200" dirty="0" smtClean="0"/>
            <a:t>Html</a:t>
          </a:r>
          <a:r>
            <a:rPr kumimoji="1" lang="zh-CN" altLang="en-US" sz="1200" kern="1200" dirty="0" smtClean="0"/>
            <a:t>页面的</a:t>
          </a:r>
          <a:r>
            <a:rPr kumimoji="1" lang="en-US" altLang="zh-CN" sz="1200" kern="1200" dirty="0" smtClean="0"/>
            <a:t>Hybrid</a:t>
          </a:r>
          <a:r>
            <a:rPr kumimoji="1" lang="zh-CN" altLang="en-US" sz="1200" kern="1200" dirty="0" smtClean="0"/>
            <a:t>插件化，类似支付宝客户端的方案，插件化的动态更新可用性等等，亦需要保证用户体验</a:t>
          </a:r>
          <a:endParaRPr lang="zh-CN" altLang="en-US" sz="1200" kern="1200" dirty="0"/>
        </a:p>
      </dsp:txBody>
      <dsp:txXfrm>
        <a:off x="4090652" y="2723464"/>
        <a:ext cx="1584896" cy="1278142"/>
      </dsp:txXfrm>
    </dsp:sp>
    <dsp:sp modelId="{7602904E-263C-3F4E-B467-5BCCF00F4848}">
      <dsp:nvSpPr>
        <dsp:cNvPr id="0" name=""/>
        <dsp:cNvSpPr/>
      </dsp:nvSpPr>
      <dsp:spPr>
        <a:xfrm>
          <a:off x="1866684" y="499497"/>
          <a:ext cx="4294557" cy="4294557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200" kern="1200" dirty="0" smtClean="0"/>
            <a:t>3.</a:t>
          </a:r>
          <a:r>
            <a:rPr kumimoji="1" lang="zh-CN" altLang="en-US" sz="1200" kern="1200" dirty="0" smtClean="0"/>
            <a:t>基于</a:t>
          </a:r>
          <a:r>
            <a:rPr kumimoji="1" lang="en-US" altLang="zh-CN" sz="1200" kern="1200" dirty="0" smtClean="0"/>
            <a:t>Hybrid</a:t>
          </a:r>
          <a:r>
            <a:rPr kumimoji="1" lang="zh-CN" altLang="en-US" sz="1200" kern="1200" dirty="0" smtClean="0"/>
            <a:t>的全面降级方案。经历过双十一的冲击，手机客户端在此类特殊时期能否保证使用</a:t>
          </a:r>
          <a:r>
            <a:rPr kumimoji="1" lang="en-US" altLang="zh-CN" sz="1200" kern="1200" dirty="0" smtClean="0"/>
            <a:t>hybrid</a:t>
          </a:r>
          <a:r>
            <a:rPr kumimoji="1" lang="zh-CN" altLang="en-US" sz="1200" kern="1200" dirty="0" smtClean="0"/>
            <a:t>的降级方案保证手机端当天的可用性。</a:t>
          </a:r>
          <a:endParaRPr lang="zh-CN" altLang="en-US" sz="1200" kern="1200" dirty="0"/>
        </a:p>
      </dsp:txBody>
      <dsp:txXfrm>
        <a:off x="2352378" y="2723464"/>
        <a:ext cx="1584896" cy="1278142"/>
      </dsp:txXfrm>
    </dsp:sp>
    <dsp:sp modelId="{E1DB05F8-14AB-1540-97F2-12FD2FADC973}">
      <dsp:nvSpPr>
        <dsp:cNvPr id="0" name=""/>
        <dsp:cNvSpPr/>
      </dsp:nvSpPr>
      <dsp:spPr>
        <a:xfrm>
          <a:off x="1866684" y="499497"/>
          <a:ext cx="4294557" cy="4294557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200" kern="1200" dirty="0" smtClean="0"/>
            <a:t>4.Webview</a:t>
          </a:r>
          <a:r>
            <a:rPr kumimoji="1" lang="zh-CN" altLang="en-US" sz="1200" kern="1200" dirty="0" smtClean="0"/>
            <a:t>主动进行</a:t>
          </a:r>
          <a:r>
            <a:rPr kumimoji="1" lang="en-US" altLang="zh-CN" sz="1200" kern="1200" dirty="0" smtClean="0"/>
            <a:t>web</a:t>
          </a:r>
          <a:r>
            <a:rPr kumimoji="1" lang="zh-CN" altLang="en-US" sz="1200" kern="1200" dirty="0" smtClean="0"/>
            <a:t>页面的</a:t>
          </a:r>
          <a:r>
            <a:rPr kumimoji="1" lang="en-US" altLang="zh-CN" sz="1200" kern="1200" dirty="0" err="1" smtClean="0"/>
            <a:t>js</a:t>
          </a:r>
          <a:r>
            <a:rPr kumimoji="1" lang="zh-CN" altLang="en-US" sz="1200" kern="1200" dirty="0" smtClean="0"/>
            <a:t>注入，保证外链也可以享有</a:t>
          </a:r>
          <a:r>
            <a:rPr kumimoji="1" lang="en-US" altLang="zh-CN" sz="1200" kern="1200" dirty="0" err="1" smtClean="0"/>
            <a:t>windvane</a:t>
          </a:r>
          <a:r>
            <a:rPr kumimoji="1" lang="zh-CN" altLang="en-US" sz="1200" kern="1200" dirty="0" smtClean="0"/>
            <a:t>函数的功能。</a:t>
          </a:r>
          <a:endParaRPr lang="zh-CN" altLang="en-US" sz="1200" kern="1200" dirty="0"/>
        </a:p>
      </dsp:txBody>
      <dsp:txXfrm>
        <a:off x="2352378" y="1291945"/>
        <a:ext cx="1584896" cy="1278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1600" y="1988840"/>
            <a:ext cx="637371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dirty="0"/>
              <a:t>Hybrid</a:t>
            </a:r>
            <a:r>
              <a:rPr kumimoji="1" lang="zh-CN" altLang="en-US" sz="4000" dirty="0" smtClean="0"/>
              <a:t>组件实践</a:t>
            </a:r>
            <a:r>
              <a:rPr kumimoji="1" lang="en-US" altLang="zh-CN" sz="4000" dirty="0" smtClean="0"/>
              <a:t>—</a:t>
            </a:r>
          </a:p>
          <a:p>
            <a:r>
              <a:rPr kumimoji="1" lang="en-US" altLang="zh-CN" sz="4000" dirty="0"/>
              <a:t>	</a:t>
            </a:r>
            <a:r>
              <a:rPr kumimoji="1" lang="en-US" altLang="zh-CN" sz="4000" dirty="0" smtClean="0"/>
              <a:t>	</a:t>
            </a:r>
            <a:r>
              <a:rPr kumimoji="1" lang="en-US" altLang="zh-CN" sz="4000" dirty="0" err="1" smtClean="0"/>
              <a:t>WindVane</a:t>
            </a:r>
            <a:r>
              <a:rPr kumimoji="1" lang="en-US" altLang="zh-CN" sz="4000" dirty="0" smtClean="0"/>
              <a:t> </a:t>
            </a:r>
            <a:r>
              <a:rPr kumimoji="1" lang="zh-CN" altLang="en-US" sz="4000" dirty="0"/>
              <a:t>项目简述</a:t>
            </a:r>
          </a:p>
          <a:p>
            <a:endParaRPr lang="zh-CN" altLang="en-US" sz="4000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3095" y="4509120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宗心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于佳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颜垣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曲子深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9712" y="1196752"/>
            <a:ext cx="65527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除此之外：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使用了全局的</a:t>
            </a:r>
            <a:r>
              <a:rPr kumimoji="1" lang="en-US" altLang="zh-CN" dirty="0" smtClean="0"/>
              <a:t>cache</a:t>
            </a:r>
            <a:r>
              <a:rPr kumimoji="1" lang="zh-CN" altLang="en-US" dirty="0" smtClean="0"/>
              <a:t>策略，并支持预置打包的</a:t>
            </a:r>
            <a:r>
              <a:rPr kumimoji="1" lang="en-US" altLang="zh-CN" dirty="0" smtClean="0"/>
              <a:t>cache</a:t>
            </a:r>
            <a:r>
              <a:rPr kumimoji="1" lang="zh-CN" altLang="en-US" dirty="0" smtClean="0"/>
              <a:t>策略，以减少页面的读取时间。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默认定制了加载控制，前进后退等导航功能，也可在此基础上定制</a:t>
            </a:r>
            <a:r>
              <a:rPr kumimoji="1" lang="en-US" altLang="zh-CN" dirty="0" err="1" smtClean="0"/>
              <a:t>webview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UI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最新接入多个</a:t>
            </a:r>
            <a:r>
              <a:rPr kumimoji="1" lang="en-US" altLang="zh-CN" dirty="0" err="1" smtClean="0"/>
              <a:t>windvane.js</a:t>
            </a:r>
            <a:r>
              <a:rPr kumimoji="1" lang="zh-CN" altLang="en-US" dirty="0" smtClean="0"/>
              <a:t>的相关函数，用以调用本地</a:t>
            </a:r>
            <a:r>
              <a:rPr kumimoji="1" lang="en-US" altLang="zh-CN" dirty="0" smtClean="0"/>
              <a:t>native</a:t>
            </a:r>
            <a:r>
              <a:rPr kumimoji="1" lang="zh-CN" altLang="en-US" dirty="0" smtClean="0"/>
              <a:t>方法，包含地理位置服务，摇一摇功能，跨域</a:t>
            </a:r>
            <a:r>
              <a:rPr kumimoji="1" lang="en-US" altLang="zh-CN" dirty="0" smtClean="0"/>
              <a:t>cookies</a:t>
            </a:r>
            <a:r>
              <a:rPr kumimoji="1" lang="zh-CN" altLang="en-US" dirty="0" smtClean="0"/>
              <a:t>等方案。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4.</a:t>
            </a:r>
            <a:r>
              <a:rPr lang="en-US" altLang="zh-CN" dirty="0"/>
              <a:t> hybrid</a:t>
            </a:r>
            <a:r>
              <a:rPr lang="zh-CN" altLang="en-US" dirty="0"/>
              <a:t>组件基于手机淘宝站点，将</a:t>
            </a:r>
            <a:r>
              <a:rPr lang="en-US" altLang="zh-CN" dirty="0" err="1"/>
              <a:t>wap</a:t>
            </a:r>
            <a:r>
              <a:rPr lang="zh-CN" altLang="en-US" dirty="0"/>
              <a:t>站点的业务模块进行包装，形成</a:t>
            </a:r>
            <a:r>
              <a:rPr lang="en-US" altLang="zh-CN" dirty="0"/>
              <a:t>Hybrid</a:t>
            </a:r>
            <a:r>
              <a:rPr lang="zh-CN" altLang="en-US" dirty="0"/>
              <a:t>的协议化方式组件。通过协议化标准化的方式提供给客户端使用。服务端的改动将不会导致客户端的不可用</a:t>
            </a:r>
            <a:r>
              <a:rPr lang="zh-CN" altLang="en-US" dirty="0" smtClean="0"/>
              <a:t>。例如</a:t>
            </a:r>
            <a:r>
              <a:rPr lang="en-US" altLang="zh-CN" dirty="0" err="1" smtClean="0"/>
              <a:t>waplugin</a:t>
            </a:r>
            <a:r>
              <a:rPr lang="en-US" altLang="zh-CN" dirty="0" smtClean="0"/>
              <a:t>://</a:t>
            </a:r>
            <a:r>
              <a:rPr lang="en-US" altLang="zh-CN" dirty="0" err="1" smtClean="0"/>
              <a:t>shoppingcart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4263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3768" y="33265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其他的思路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支付宝实践</a:t>
            </a:r>
            <a:endParaRPr kumimoji="1" lang="zh-CN" altLang="en-US" dirty="0"/>
          </a:p>
        </p:txBody>
      </p:sp>
      <p:pic>
        <p:nvPicPr>
          <p:cNvPr id="3" name="Picture 2" descr="C:\Users\sanping.li\AppData\Local\Microsoft\Windows\Temporary Internet Files\Content.Outlook\ZT32BPXU\照片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2952328" cy="52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sanping.li\AppData\Local\Microsoft\Windows\Temporary Internet Files\Content.Outlook\ZT32BPXU\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36711"/>
            <a:ext cx="2952328" cy="52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96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anping.li\AppData\Local\Microsoft\Windows\Temporary Internet Files\Content.Outlook\ZT32BPXU\image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36712"/>
            <a:ext cx="290546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sanping.li\AppData\Local\Microsoft\Windows\Temporary Internet Files\Content.Outlook\ZT32BPXU\image (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268" y="773511"/>
            <a:ext cx="2854058" cy="506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51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7784" y="548680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TO DO List: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552353904"/>
              </p:ext>
            </p:extLst>
          </p:nvPr>
        </p:nvGraphicFramePr>
        <p:xfrm>
          <a:off x="539552" y="1124744"/>
          <a:ext cx="820891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3608" y="1700808"/>
            <a:ext cx="25922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1.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首页</a:t>
            </a:r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H5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化，经历了</a:t>
            </a:r>
            <a:r>
              <a:rPr kumimoji="1" lang="en-US" altLang="zh-CN" sz="24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pagekit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这种</a:t>
            </a:r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native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方案本地渲染的规则后，使用</a:t>
            </a:r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H5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化是否能解决多平台运营统一的问题，同时亦需要关注性能。</a:t>
            </a:r>
            <a:endParaRPr lang="zh-CN" altLang="en-US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8640"/>
            <a:ext cx="41656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404664"/>
            <a:ext cx="32893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1700808"/>
            <a:ext cx="25922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2.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基于本地</a:t>
            </a:r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Html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页面的</a:t>
            </a:r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Hybrid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插件化，类似支付宝客户端的方案，插件化的动态更新可用性等等，亦需要保证用户体验</a:t>
            </a:r>
            <a:endParaRPr lang="zh-CN" altLang="en-US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5334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7584" y="1700808"/>
            <a:ext cx="712879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3.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基于</a:t>
            </a:r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Hybrid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的全面降级方案。经历过双十一的冲击，手机客户端在此类特殊时期能否保证使用</a:t>
            </a:r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hybrid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的降级方案保证手机端当天的可用性</a:t>
            </a:r>
            <a:r>
              <a:rPr kumimoji="1"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27584" y="3717032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4.Webview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主动进行</a:t>
            </a:r>
            <a:r>
              <a:rPr kumimoji="1" lang="en-US" altLang="zh-CN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web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页面的</a:t>
            </a:r>
            <a:r>
              <a:rPr kumimoji="1" lang="en-US" altLang="zh-CN" sz="24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js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注入，保证外链也可以享有</a:t>
            </a:r>
            <a:r>
              <a:rPr kumimoji="1" lang="en-US" altLang="zh-CN" sz="24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windvane</a:t>
            </a:r>
            <a:r>
              <a:rPr kumimoji="1" lang="zh-CN" alt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函数的功能。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19872" y="476672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Other...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025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7624" y="980728"/>
            <a:ext cx="720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接下来</a:t>
            </a:r>
            <a:r>
              <a:rPr kumimoji="1" lang="en-US" altLang="zh-CN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…</a:t>
            </a:r>
          </a:p>
          <a:p>
            <a:endParaRPr kumimoji="1" lang="en-US" altLang="zh-CN" sz="2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endParaRPr kumimoji="1" lang="en-US" altLang="zh-CN" sz="2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kumimoji="1" lang="en-US" altLang="zh-CN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	</a:t>
            </a:r>
            <a:r>
              <a:rPr kumimoji="1" lang="zh-CN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说说你见过</a:t>
            </a:r>
            <a:r>
              <a:rPr kumimoji="1" lang="en-US" altLang="zh-CN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/</a:t>
            </a:r>
            <a:r>
              <a:rPr kumimoji="1" lang="zh-CN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做过的</a:t>
            </a:r>
            <a:r>
              <a:rPr kumimoji="1" lang="en-US" altLang="zh-CN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Hybrid</a:t>
            </a:r>
            <a:r>
              <a:rPr kumimoji="1" lang="zh-CN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相关内容</a:t>
            </a:r>
            <a:r>
              <a:rPr kumimoji="1" lang="en-US" altLang="zh-CN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^_^</a:t>
            </a:r>
          </a:p>
        </p:txBody>
      </p:sp>
    </p:spTree>
    <p:extLst>
      <p:ext uri="{BB962C8B-B14F-4D97-AF65-F5344CB8AC3E}">
        <p14:creationId xmlns:p14="http://schemas.microsoft.com/office/powerpoint/2010/main" val="113400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23728" y="1772816"/>
            <a:ext cx="6048672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感谢各位的宝贵意见！</a:t>
            </a:r>
            <a:endParaRPr kumimoji="1" lang="en-US" altLang="zh-CN" sz="4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endParaRPr kumimoji="1" lang="en-US" altLang="zh-CN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endParaRPr kumimoji="1" lang="en-US" altLang="zh-CN" sz="4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kumimoji="1" lang="en-US" altLang="zh-CN" sz="4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	</a:t>
            </a:r>
            <a:r>
              <a:rPr kumimoji="1" lang="en-US" altLang="zh-CN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	</a:t>
            </a:r>
            <a:r>
              <a:rPr kumimoji="1" lang="zh-CN" altLang="en-US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下次</a:t>
            </a:r>
            <a:r>
              <a:rPr kumimoji="1" lang="en-US" altLang="zh-CN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ADC</a:t>
            </a:r>
            <a:r>
              <a:rPr kumimoji="1" lang="zh-CN" altLang="en-US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再见</a:t>
            </a:r>
            <a:r>
              <a:rPr kumimoji="1" lang="en-US" altLang="zh-CN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^_^</a:t>
            </a:r>
            <a:endParaRPr kumimoji="1" lang="en-US" altLang="zh-CN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endParaRPr kumimoji="1" lang="en-US" altLang="zh-CN" sz="4000" dirty="0" smtClean="0"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867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 txBox="1">
            <a:spLocks/>
          </p:cNvSpPr>
          <p:nvPr/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Web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交互体验灵活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UI</a:t>
            </a:r>
            <a:r>
              <a:rPr lang="zh-CN" altLang="en-US" dirty="0" smtClean="0"/>
              <a:t>组件和布局</a:t>
            </a:r>
            <a:endParaRPr lang="en-US" altLang="zh-CN" dirty="0" smtClean="0"/>
          </a:p>
          <a:p>
            <a:r>
              <a:rPr lang="zh-CN" altLang="en-US" dirty="0" smtClean="0"/>
              <a:t>易于理解和使用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通用的开发技术，与平台无关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开发效率，资源</a:t>
            </a:r>
            <a:endParaRPr lang="en-US" altLang="zh-CN" dirty="0" smtClean="0"/>
          </a:p>
          <a:p>
            <a:r>
              <a:rPr lang="zh-CN" altLang="en-US" dirty="0" smtClean="0"/>
              <a:t>有整套解决方案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4" name="文本占位符 4"/>
          <p:cNvSpPr txBox="1">
            <a:spLocks/>
          </p:cNvSpPr>
          <p:nvPr/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Native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用户体验高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符合平台特性</a:t>
            </a:r>
            <a:endParaRPr lang="en-US" altLang="zh-CN" dirty="0" smtClean="0"/>
          </a:p>
          <a:p>
            <a:r>
              <a:rPr lang="zh-CN" altLang="en-US" dirty="0" smtClean="0"/>
              <a:t>计算资源丰富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GPS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等硬件特性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存储，网络</a:t>
            </a:r>
            <a:endParaRPr lang="en-US" altLang="zh-CN" dirty="0" smtClean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923928" y="274638"/>
            <a:ext cx="4762873" cy="7778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 Native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99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94790467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267744" y="5486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解决什么问题？</a:t>
            </a:r>
            <a:endParaRPr kumimoji="1" lang="zh-CN" altLang="en-US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867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07704" y="548680"/>
            <a:ext cx="50405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 smtClean="0">
                <a:solidFill>
                  <a:srgbClr val="FF0000"/>
                </a:solidFill>
              </a:rPr>
              <a:t>WindVane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是什么？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1340768"/>
            <a:ext cx="8604448" cy="387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7744" y="54868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err="1" smtClean="0"/>
              <a:t>WindVane</a:t>
            </a:r>
            <a:r>
              <a:rPr kumimoji="1" lang="en-US" altLang="en-US" dirty="0" smtClean="0"/>
              <a:t> 提供的现有功</a:t>
            </a:r>
            <a:r>
              <a:rPr kumimoji="1" lang="en-US" altLang="en-US" dirty="0" smtClean="0"/>
              <a:t>能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5536" y="1412776"/>
            <a:ext cx="8352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	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）可定制化</a:t>
            </a:r>
            <a:r>
              <a:rPr kumimoji="1" lang="en-US" altLang="zh-CN" dirty="0"/>
              <a:t>UI</a:t>
            </a:r>
            <a:r>
              <a:rPr kumimoji="1" lang="zh-CN" altLang="en-US" dirty="0"/>
              <a:t>组件，包含了一个可以直接使用的</a:t>
            </a:r>
            <a:r>
              <a:rPr kumimoji="1" lang="en-US" altLang="zh-CN" dirty="0" err="1"/>
              <a:t>UIViewController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zh-CN" altLang="en-US" dirty="0"/>
          </a:p>
          <a:p>
            <a:r>
              <a:rPr kumimoji="1" lang="zh-CN" altLang="en-US" dirty="0"/>
              <a:t>	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）资源本地缓存，资源预置打包服务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zh-CN" altLang="en-US" dirty="0"/>
          </a:p>
          <a:p>
            <a:r>
              <a:rPr kumimoji="1" lang="zh-CN" altLang="en-US" dirty="0"/>
              <a:t>	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 err="1"/>
              <a:t>Wap</a:t>
            </a:r>
            <a:r>
              <a:rPr kumimoji="1" lang="zh-CN" altLang="en-US" dirty="0"/>
              <a:t>与本地功能模块通信交互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zh-CN" altLang="en-US" dirty="0"/>
          </a:p>
          <a:p>
            <a:r>
              <a:rPr kumimoji="1" lang="zh-CN" altLang="en-US" dirty="0"/>
              <a:t>	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</a:t>
            </a:r>
            <a:r>
              <a:rPr kumimoji="1" lang="en-US" altLang="zh-CN" dirty="0" err="1"/>
              <a:t>Wap</a:t>
            </a:r>
            <a:r>
              <a:rPr kumimoji="1" lang="zh-CN" altLang="en-US" dirty="0"/>
              <a:t>调用本地功能的</a:t>
            </a:r>
            <a:r>
              <a:rPr kumimoji="1" lang="en-US" altLang="zh-CN" dirty="0" err="1"/>
              <a:t>JSBridge</a:t>
            </a:r>
            <a:r>
              <a:rPr kumimoji="1" lang="zh-CN" altLang="en-US" dirty="0"/>
              <a:t>通信服务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zh-CN" altLang="en-US" dirty="0"/>
          </a:p>
          <a:p>
            <a:r>
              <a:rPr kumimoji="1" lang="zh-CN" altLang="en-US" dirty="0"/>
              <a:t>	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</a:t>
            </a:r>
            <a:r>
              <a:rPr kumimoji="1" lang="en-US" altLang="zh-CN" dirty="0"/>
              <a:t>&gt;25 </a:t>
            </a:r>
            <a:r>
              <a:rPr kumimoji="1" lang="zh-CN" altLang="en-US" dirty="0"/>
              <a:t>个基于</a:t>
            </a:r>
            <a:r>
              <a:rPr kumimoji="1" lang="en-US" altLang="zh-CN" dirty="0" err="1"/>
              <a:t>wap</a:t>
            </a:r>
            <a:r>
              <a:rPr kumimoji="1" lang="zh-CN" altLang="en-US" dirty="0"/>
              <a:t>淘宝站点的</a:t>
            </a:r>
            <a:r>
              <a:rPr kumimoji="1" lang="en-US" altLang="zh-CN" dirty="0"/>
              <a:t>Hybrid</a:t>
            </a:r>
            <a:r>
              <a:rPr kumimoji="1" lang="zh-CN" altLang="en-US" dirty="0"/>
              <a:t>组件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zh-CN" altLang="en-US" dirty="0"/>
          </a:p>
          <a:p>
            <a:r>
              <a:rPr kumimoji="1" lang="zh-CN" altLang="en-US" dirty="0"/>
              <a:t>	</a:t>
            </a:r>
            <a:r>
              <a:rPr kumimoji="1" lang="en-US" altLang="zh-CN" dirty="0"/>
              <a:t>6</a:t>
            </a:r>
            <a:r>
              <a:rPr kumimoji="1" lang="zh-CN" altLang="en-US" dirty="0"/>
              <a:t>）可自选择</a:t>
            </a:r>
            <a:r>
              <a:rPr kumimoji="1" lang="en-US" altLang="zh-CN" dirty="0"/>
              <a:t>SDK</a:t>
            </a:r>
            <a:r>
              <a:rPr kumimoji="1" lang="zh-CN" altLang="en-US" dirty="0"/>
              <a:t>接入层次的</a:t>
            </a:r>
            <a:r>
              <a:rPr kumimoji="1" lang="en-US" altLang="zh-CN" dirty="0"/>
              <a:t>API</a:t>
            </a:r>
            <a:r>
              <a:rPr kumimoji="1" lang="zh-CN" altLang="en-US" dirty="0"/>
              <a:t>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484784"/>
            <a:ext cx="853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从实际出发，从各个客户端出发，从实践中完善功能，在实践中思考与完善</a:t>
            </a:r>
            <a:endParaRPr kumimoji="1"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558298711"/>
              </p:ext>
            </p:extLst>
          </p:nvPr>
        </p:nvGraphicFramePr>
        <p:xfrm>
          <a:off x="2555776" y="2132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904" y="3212976"/>
            <a:ext cx="864096" cy="8902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224" y="3140968"/>
            <a:ext cx="948060" cy="9296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904" y="4221088"/>
            <a:ext cx="908571" cy="9522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8224" y="4221088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7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2000" y="404664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主客户端已使用场景</a:t>
            </a:r>
            <a:endParaRPr kumimoji="1"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3194810" cy="47525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2041" y="1484784"/>
            <a:ext cx="101566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dirty="0" smtClean="0"/>
              <a:t>有爱等页面的直接接入，以及早期版本中的直充模块，还有现在的微淘详情页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484785"/>
            <a:ext cx="3378944" cy="482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2419287" cy="35727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908720"/>
            <a:ext cx="3575671" cy="5380112"/>
          </a:xfrm>
          <a:prstGeom prst="rect">
            <a:avLst/>
          </a:prstGeom>
        </p:spPr>
      </p:pic>
      <p:sp>
        <p:nvSpPr>
          <p:cNvPr id="4" name="圆角右箭头 3"/>
          <p:cNvSpPr/>
          <p:nvPr/>
        </p:nvSpPr>
        <p:spPr>
          <a:xfrm>
            <a:off x="1259632" y="2852936"/>
            <a:ext cx="4104456" cy="1224136"/>
          </a:xfrm>
          <a:prstGeom prst="bentArrow">
            <a:avLst>
              <a:gd name="adj1" fmla="val 25000"/>
              <a:gd name="adj2" fmla="val 41715"/>
              <a:gd name="adj3" fmla="val 48055"/>
              <a:gd name="adj4" fmla="val 4375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配合全局导航规则下的拦截规则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19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2557528" cy="37886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2467124" cy="37741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2276872"/>
            <a:ext cx="2721903" cy="3888432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1403648" y="2708920"/>
            <a:ext cx="1872208" cy="43204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4860032" y="4005064"/>
            <a:ext cx="1872208" cy="43204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32040" y="332656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jsbridge</a:t>
            </a:r>
            <a:r>
              <a:rPr kumimoji="1" lang="zh-CN" altLang="en-US" dirty="0" smtClean="0"/>
              <a:t>针对</a:t>
            </a:r>
            <a:r>
              <a:rPr kumimoji="1" lang="en-US" altLang="zh-CN" dirty="0" smtClean="0"/>
              <a:t>native</a:t>
            </a:r>
            <a:r>
              <a:rPr kumimoji="1" lang="zh-CN" altLang="en-US" dirty="0" smtClean="0"/>
              <a:t>页面或本地功能调用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35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391</Words>
  <Application>Microsoft Macintosh PowerPoint</Application>
  <PresentationFormat>全屏显示(4:3)</PresentationFormat>
  <Paragraphs>73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凝岚</dc:creator>
  <cp:lastModifiedBy>心 宗</cp:lastModifiedBy>
  <cp:revision>20</cp:revision>
  <dcterms:created xsi:type="dcterms:W3CDTF">2013-06-14T07:54:17Z</dcterms:created>
  <dcterms:modified xsi:type="dcterms:W3CDTF">2013-07-13T15:11:29Z</dcterms:modified>
</cp:coreProperties>
</file>